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3880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Relationship Id="rId3" Type="http://schemas.openxmlformats.org/officeDocument/2006/relationships/image" Target="../media/image23.jpg"/><Relationship Id="rId4" Type="http://schemas.openxmlformats.org/officeDocument/2006/relationships/image" Target="../media/image24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image" Target="../media/image6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Relationship Id="rId3" Type="http://schemas.openxmlformats.org/officeDocument/2006/relationships/image" Target="../media/image11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Relationship Id="rId3" Type="http://schemas.openxmlformats.org/officeDocument/2006/relationships/image" Target="../media/image18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Relationship Id="rId3" Type="http://schemas.openxmlformats.org/officeDocument/2006/relationships/image" Target="../media/image20.jpg"/><Relationship Id="rId4" Type="http://schemas.openxmlformats.org/officeDocument/2006/relationships/image" Target="../media/image21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2747517"/>
            <a:ext cx="4848225" cy="6330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5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d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15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ete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a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5">
                <a:latin typeface="Arial"/>
                <a:cs typeface="Arial"/>
              </a:rPr>
              <a:t>e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,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do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as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f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15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25">
                <a:latin typeface="Arial"/>
                <a:cs typeface="Arial"/>
              </a:rPr>
              <a:t>w</a:t>
            </a:r>
            <a:r>
              <a:rPr dirty="0" smtClean="0" sz="1000" spc="0">
                <a:latin typeface="Arial"/>
                <a:cs typeface="Arial"/>
              </a:rPr>
              <a:t>s</a:t>
            </a:r>
            <a:r>
              <a:rPr dirty="0" smtClean="0" sz="1000" spc="-5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152400" indent="-140335">
              <a:lnSpc>
                <a:spcPts val="1140"/>
              </a:lnSpc>
              <a:buFont typeface="Arial"/>
              <a:buAutoNum type="arabicPeriod"/>
              <a:tabLst>
                <a:tab pos="152400" algn="l"/>
              </a:tabLst>
            </a:pPr>
            <a:r>
              <a:rPr dirty="0" smtClean="0" sz="1000" spc="-5">
                <a:latin typeface="Arial"/>
                <a:cs typeface="Arial"/>
              </a:rPr>
              <a:t>S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15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ect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the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c</a:t>
            </a:r>
            <a:r>
              <a:rPr dirty="0" smtClean="0" sz="1000" spc="-5">
                <a:latin typeface="Arial"/>
                <a:cs typeface="Arial"/>
              </a:rPr>
              <a:t>e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5">
                <a:latin typeface="Arial"/>
                <a:cs typeface="Arial"/>
              </a:rPr>
              <a:t>h</a:t>
            </a:r>
            <a:r>
              <a:rPr dirty="0" smtClean="0" sz="1000" spc="-5">
                <a:latin typeface="Arial"/>
                <a:cs typeface="Arial"/>
              </a:rPr>
              <a:t>at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25">
                <a:latin typeface="Arial"/>
                <a:cs typeface="Arial"/>
              </a:rPr>
              <a:t>y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u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w</a:t>
            </a:r>
            <a:r>
              <a:rPr dirty="0" smtClean="0" sz="1000" spc="-10">
                <a:latin typeface="Arial"/>
                <a:cs typeface="Arial"/>
              </a:rPr>
              <a:t>a</a:t>
            </a:r>
            <a:r>
              <a:rPr dirty="0" smtClean="0" sz="1000" spc="-15">
                <a:latin typeface="Arial"/>
                <a:cs typeface="Arial"/>
              </a:rPr>
              <a:t>n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d</a:t>
            </a:r>
            <a:r>
              <a:rPr dirty="0" smtClean="0" sz="1000" spc="-5">
                <a:latin typeface="Arial"/>
                <a:cs typeface="Arial"/>
              </a:rPr>
              <a:t>e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5">
                <a:latin typeface="Arial"/>
                <a:cs typeface="Arial"/>
              </a:rPr>
              <a:t>e.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55"/>
              </a:spcBef>
              <a:buFont typeface="Arial"/>
              <a:buAutoNum type="arabicPeriod"/>
            </a:pPr>
            <a:endParaRPr sz="1300"/>
          </a:p>
          <a:p>
            <a:pPr marL="154305" indent="-140335">
              <a:lnSpc>
                <a:spcPct val="100000"/>
              </a:lnSpc>
              <a:buFont typeface="Arial"/>
              <a:buAutoNum type="arabicPeriod"/>
              <a:tabLst>
                <a:tab pos="154305" algn="l"/>
              </a:tabLst>
            </a:pPr>
            <a:r>
              <a:rPr dirty="0" smtClean="0" sz="1000" spc="-10">
                <a:latin typeface="Arial"/>
                <a:cs typeface="Arial"/>
              </a:rPr>
              <a:t>On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t</a:t>
            </a:r>
            <a:r>
              <a:rPr dirty="0" smtClean="0" sz="1000" spc="-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10">
                <a:latin typeface="Arial"/>
                <a:cs typeface="Arial"/>
              </a:rPr>
              <a:t>m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r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10">
                <a:latin typeface="Arial"/>
                <a:cs typeface="Arial"/>
              </a:rPr>
              <a:t>b</a:t>
            </a:r>
            <a:r>
              <a:rPr dirty="0" smtClean="0" sz="1000" spc="-15">
                <a:latin typeface="Arial"/>
                <a:cs typeface="Arial"/>
              </a:rPr>
              <a:t>b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15">
                <a:latin typeface="Arial"/>
                <a:cs typeface="Arial"/>
              </a:rPr>
              <a:t>n</a:t>
            </a:r>
            <a:r>
              <a:rPr dirty="0" smtClean="0" sz="1000" spc="-5">
                <a:latin typeface="Arial"/>
                <a:cs typeface="Arial"/>
              </a:rPr>
              <a:t>,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f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5">
                <a:latin typeface="Arial"/>
                <a:cs typeface="Arial"/>
              </a:rPr>
              <a:t>n</a:t>
            </a:r>
            <a:r>
              <a:rPr dirty="0" smtClean="0" sz="1000" spc="-10">
                <a:latin typeface="Arial"/>
                <a:cs typeface="Arial"/>
              </a:rPr>
              <a:t>d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he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C</a:t>
            </a:r>
            <a:r>
              <a:rPr dirty="0" smtClean="0" sz="1000" spc="-5">
                <a:latin typeface="Arial"/>
                <a:cs typeface="Arial"/>
              </a:rPr>
              <a:t>e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s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gr</a:t>
            </a:r>
            <a:r>
              <a:rPr dirty="0" smtClean="0" sz="1000" spc="0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up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a</a:t>
            </a:r>
            <a:r>
              <a:rPr dirty="0" smtClean="0" sz="1000" spc="-15">
                <a:latin typeface="Arial"/>
                <a:cs typeface="Arial"/>
              </a:rPr>
              <a:t>n</a:t>
            </a:r>
            <a:r>
              <a:rPr dirty="0" smtClean="0" sz="1000" spc="-10">
                <a:latin typeface="Arial"/>
                <a:cs typeface="Arial"/>
              </a:rPr>
              <a:t>d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5">
                <a:latin typeface="Arial"/>
                <a:cs typeface="Arial"/>
              </a:rPr>
              <a:t>k</a:t>
            </a:r>
            <a:r>
              <a:rPr dirty="0" smtClean="0" sz="1000" spc="35">
                <a:latin typeface="Arial"/>
                <a:cs typeface="Arial"/>
              </a:rPr>
              <a:t> </a:t>
            </a:r>
            <a:r>
              <a:rPr dirty="0" smtClean="0" sz="1000" spc="-10" b="1" i="1">
                <a:latin typeface="Arial"/>
                <a:cs typeface="Arial"/>
              </a:rPr>
              <a:t>Del</a:t>
            </a:r>
            <a:r>
              <a:rPr dirty="0" smtClean="0" sz="1000" spc="-15" b="1" i="1">
                <a:latin typeface="Arial"/>
                <a:cs typeface="Arial"/>
              </a:rPr>
              <a:t>e</a:t>
            </a:r>
            <a:r>
              <a:rPr dirty="0" smtClean="0" sz="1000" spc="-5" b="1" i="1">
                <a:latin typeface="Arial"/>
                <a:cs typeface="Arial"/>
              </a:rPr>
              <a:t>te</a:t>
            </a:r>
            <a:r>
              <a:rPr dirty="0" smtClean="0" sz="1000" spc="-5" b="1" i="1">
                <a:latin typeface="Arial"/>
                <a:cs typeface="Arial"/>
              </a:rPr>
              <a:t> </a:t>
            </a:r>
            <a:r>
              <a:rPr dirty="0" smtClean="0" sz="1000" spc="5">
                <a:latin typeface="Arial"/>
                <a:cs typeface="Arial"/>
              </a:rPr>
              <a:t>f</a:t>
            </a:r>
            <a:r>
              <a:rPr dirty="0" smtClean="0" sz="1000" spc="-5">
                <a:latin typeface="Arial"/>
                <a:cs typeface="Arial"/>
              </a:rPr>
              <a:t>ol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wed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b</a:t>
            </a:r>
            <a:r>
              <a:rPr dirty="0" smtClean="0" sz="1000" spc="-5">
                <a:latin typeface="Arial"/>
                <a:cs typeface="Arial"/>
              </a:rPr>
              <a:t>y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 b="1" i="1">
                <a:latin typeface="Arial"/>
                <a:cs typeface="Arial"/>
              </a:rPr>
              <a:t>Del</a:t>
            </a:r>
            <a:r>
              <a:rPr dirty="0" smtClean="0" sz="1000" spc="-15" b="1" i="1">
                <a:latin typeface="Arial"/>
                <a:cs typeface="Arial"/>
              </a:rPr>
              <a:t>e</a:t>
            </a:r>
            <a:r>
              <a:rPr dirty="0" smtClean="0" sz="1000" spc="10" b="1" i="1">
                <a:latin typeface="Arial"/>
                <a:cs typeface="Arial"/>
              </a:rPr>
              <a:t>t</a:t>
            </a:r>
            <a:r>
              <a:rPr dirty="0" smtClean="0" sz="1000" spc="-10" b="1" i="1">
                <a:latin typeface="Arial"/>
                <a:cs typeface="Arial"/>
              </a:rPr>
              <a:t>e</a:t>
            </a:r>
            <a:r>
              <a:rPr dirty="0" smtClean="0" sz="1000" spc="5" b="1" i="1">
                <a:latin typeface="Arial"/>
                <a:cs typeface="Arial"/>
              </a:rPr>
              <a:t> </a:t>
            </a:r>
            <a:r>
              <a:rPr dirty="0" smtClean="0" sz="1000" spc="-5" b="1" i="1">
                <a:latin typeface="Arial"/>
                <a:cs typeface="Arial"/>
              </a:rPr>
              <a:t>Cells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5112130"/>
            <a:ext cx="5177155" cy="9594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Format</a:t>
            </a:r>
            <a:r>
              <a:rPr dirty="0" smtClean="0" sz="1200" spc="-10" b="1">
                <a:latin typeface="Arial"/>
                <a:cs typeface="Arial"/>
              </a:rPr>
              <a:t>t</a:t>
            </a:r>
            <a:r>
              <a:rPr dirty="0" smtClean="0" sz="1200" spc="0" b="1">
                <a:latin typeface="Arial"/>
                <a:cs typeface="Arial"/>
              </a:rPr>
              <a:t>ing data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150"/>
              </a:lnSpc>
            </a:pPr>
            <a:r>
              <a:rPr dirty="0" smtClean="0" sz="1000" spc="-5" b="1">
                <a:latin typeface="Arial"/>
                <a:cs typeface="Arial"/>
              </a:rPr>
              <a:t>Cell</a:t>
            </a:r>
            <a:r>
              <a:rPr dirty="0" smtClean="0" sz="1000" spc="-5" b="1">
                <a:latin typeface="Arial"/>
                <a:cs typeface="Arial"/>
              </a:rPr>
              <a:t> </a:t>
            </a:r>
            <a:r>
              <a:rPr dirty="0" smtClean="0" sz="1000" spc="-5" b="1">
                <a:latin typeface="Arial"/>
                <a:cs typeface="Arial"/>
              </a:rPr>
              <a:t>fo</a:t>
            </a:r>
            <a:r>
              <a:rPr dirty="0" smtClean="0" sz="1000" spc="-10" b="1">
                <a:latin typeface="Arial"/>
                <a:cs typeface="Arial"/>
              </a:rPr>
              <a:t>r</a:t>
            </a:r>
            <a:r>
              <a:rPr dirty="0" smtClean="0" sz="1000" spc="0" b="1">
                <a:latin typeface="Arial"/>
                <a:cs typeface="Arial"/>
              </a:rPr>
              <a:t>m</a:t>
            </a:r>
            <a:r>
              <a:rPr dirty="0" smtClean="0" sz="1000" spc="-5" b="1">
                <a:latin typeface="Arial"/>
                <a:cs typeface="Arial"/>
              </a:rPr>
              <a:t>at</a:t>
            </a:r>
            <a:r>
              <a:rPr dirty="0" smtClean="0" sz="1000" spc="0" b="1">
                <a:latin typeface="Arial"/>
                <a:cs typeface="Arial"/>
              </a:rPr>
              <a:t>t</a:t>
            </a:r>
            <a:r>
              <a:rPr dirty="0" smtClean="0" sz="1000" spc="-5" b="1">
                <a:latin typeface="Arial"/>
                <a:cs typeface="Arial"/>
              </a:rPr>
              <a:t>ing</a:t>
            </a:r>
            <a:endParaRPr sz="1000">
              <a:latin typeface="Arial"/>
              <a:cs typeface="Arial"/>
            </a:endParaRPr>
          </a:p>
          <a:p>
            <a:pPr marL="12700" marR="12700">
              <a:lnSpc>
                <a:spcPts val="1150"/>
              </a:lnSpc>
              <a:spcBef>
                <a:spcPts val="45"/>
              </a:spcBef>
            </a:pPr>
            <a:r>
              <a:rPr dirty="0" smtClean="0" sz="1000" spc="5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he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15">
                <a:latin typeface="Arial"/>
                <a:cs typeface="Arial"/>
              </a:rPr>
              <a:t>n</a:t>
            </a:r>
            <a:r>
              <a:rPr dirty="0" smtClean="0" sz="1000" spc="-5">
                <a:latin typeface="Arial"/>
                <a:cs typeface="Arial"/>
              </a:rPr>
              <a:t>s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on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he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Ho</a:t>
            </a:r>
            <a:r>
              <a:rPr dirty="0" smtClean="0" sz="1000" spc="10">
                <a:latin typeface="Arial"/>
                <a:cs typeface="Arial"/>
              </a:rPr>
              <a:t>m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r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10">
                <a:latin typeface="Arial"/>
                <a:cs typeface="Arial"/>
              </a:rPr>
              <a:t>b</a:t>
            </a:r>
            <a:r>
              <a:rPr dirty="0" smtClean="0" sz="1000" spc="-15">
                <a:latin typeface="Arial"/>
                <a:cs typeface="Arial"/>
              </a:rPr>
              <a:t>b</a:t>
            </a:r>
            <a:r>
              <a:rPr dirty="0" smtClean="0" sz="1000" spc="-10">
                <a:latin typeface="Arial"/>
                <a:cs typeface="Arial"/>
              </a:rPr>
              <a:t>on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pro</a:t>
            </a:r>
            <a:r>
              <a:rPr dirty="0" smtClean="0" sz="1000" spc="0">
                <a:latin typeface="Arial"/>
                <a:cs typeface="Arial"/>
              </a:rPr>
              <a:t>v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5">
                <a:latin typeface="Arial"/>
                <a:cs typeface="Arial"/>
              </a:rPr>
              <a:t>d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25">
                <a:latin typeface="Arial"/>
                <a:cs typeface="Arial"/>
              </a:rPr>
              <a:t>y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u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w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5">
                <a:latin typeface="Arial"/>
                <a:cs typeface="Arial"/>
              </a:rPr>
              <a:t>th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a</a:t>
            </a:r>
            <a:r>
              <a:rPr dirty="0" smtClean="0" sz="1000" spc="20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v</a:t>
            </a:r>
            <a:r>
              <a:rPr dirty="0" smtClean="0" sz="1000" spc="-5">
                <a:latin typeface="Arial"/>
                <a:cs typeface="Arial"/>
              </a:rPr>
              <a:t>ar</a:t>
            </a:r>
            <a:r>
              <a:rPr dirty="0" smtClean="0" sz="1000" spc="0">
                <a:latin typeface="Arial"/>
                <a:cs typeface="Arial"/>
              </a:rPr>
              <a:t>i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5">
                <a:latin typeface="Arial"/>
                <a:cs typeface="Arial"/>
              </a:rPr>
              <a:t>y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of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f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15">
                <a:latin typeface="Arial"/>
                <a:cs typeface="Arial"/>
              </a:rPr>
              <a:t>r</a:t>
            </a:r>
            <a:r>
              <a:rPr dirty="0" smtClean="0" sz="1000" spc="10">
                <a:latin typeface="Arial"/>
                <a:cs typeface="Arial"/>
              </a:rPr>
              <a:t>m</a:t>
            </a:r>
            <a:r>
              <a:rPr dirty="0" smtClean="0" sz="1000" spc="-5">
                <a:latin typeface="Arial"/>
                <a:cs typeface="Arial"/>
              </a:rPr>
              <a:t>at</a:t>
            </a:r>
            <a:r>
              <a:rPr dirty="0" smtClean="0" sz="1000" spc="-10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10">
                <a:latin typeface="Arial"/>
                <a:cs typeface="Arial"/>
              </a:rPr>
              <a:t>ng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5">
                <a:latin typeface="Arial"/>
                <a:cs typeface="Arial"/>
              </a:rPr>
              <a:t>p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15">
                <a:latin typeface="Arial"/>
                <a:cs typeface="Arial"/>
              </a:rPr>
              <a:t>i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5">
                <a:latin typeface="Arial"/>
                <a:cs typeface="Arial"/>
              </a:rPr>
              <a:t>ns.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a</a:t>
            </a:r>
            <a:r>
              <a:rPr dirty="0" smtClean="0" sz="1000" spc="-5">
                <a:latin typeface="Arial"/>
                <a:cs typeface="Arial"/>
              </a:rPr>
              <a:t>p</a:t>
            </a:r>
            <a:r>
              <a:rPr dirty="0" smtClean="0" sz="1000" spc="-10">
                <a:latin typeface="Arial"/>
                <a:cs typeface="Arial"/>
              </a:rPr>
              <a:t>p</a:t>
            </a:r>
            <a:r>
              <a:rPr dirty="0" smtClean="0" sz="1000" spc="10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y</a:t>
            </a:r>
            <a:r>
              <a:rPr dirty="0" smtClean="0" sz="1000" spc="-20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a</a:t>
            </a:r>
            <a:r>
              <a:rPr dirty="0" smtClean="0" sz="1000" spc="-5">
                <a:latin typeface="Arial"/>
                <a:cs typeface="Arial"/>
              </a:rPr>
              <a:t>n</a:t>
            </a:r>
            <a:r>
              <a:rPr dirty="0" smtClean="0" sz="1000" spc="-5">
                <a:latin typeface="Arial"/>
                <a:cs typeface="Arial"/>
              </a:rPr>
              <a:t>y</a:t>
            </a:r>
            <a:r>
              <a:rPr dirty="0" smtClean="0" sz="1000" spc="-5">
                <a:latin typeface="Arial"/>
                <a:cs typeface="Arial"/>
              </a:rPr>
              <a:t> of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15">
                <a:latin typeface="Arial"/>
                <a:cs typeface="Arial"/>
              </a:rPr>
              <a:t>h</a:t>
            </a:r>
            <a:r>
              <a:rPr dirty="0" smtClean="0" sz="1000" spc="-5">
                <a:latin typeface="Arial"/>
                <a:cs typeface="Arial"/>
              </a:rPr>
              <a:t>ese,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j</a:t>
            </a:r>
            <a:r>
              <a:rPr dirty="0" smtClean="0" sz="1000" spc="-5">
                <a:latin typeface="Arial"/>
                <a:cs typeface="Arial"/>
              </a:rPr>
              <a:t>ust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select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1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cell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or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15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s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h</a:t>
            </a:r>
            <a:r>
              <a:rPr dirty="0" smtClean="0" sz="1000" spc="-15">
                <a:latin typeface="Arial"/>
                <a:cs typeface="Arial"/>
              </a:rPr>
              <a:t>a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15">
                <a:latin typeface="Arial"/>
                <a:cs typeface="Arial"/>
              </a:rPr>
              <a:t> </a:t>
            </a:r>
            <a:r>
              <a:rPr dirty="0" smtClean="0" sz="1000" spc="-25">
                <a:latin typeface="Arial"/>
                <a:cs typeface="Arial"/>
              </a:rPr>
              <a:t>y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u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want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f</a:t>
            </a:r>
            <a:r>
              <a:rPr dirty="0" smtClean="0" sz="1000" spc="-5">
                <a:latin typeface="Arial"/>
                <a:cs typeface="Arial"/>
              </a:rPr>
              <a:t>or</a:t>
            </a:r>
            <a:r>
              <a:rPr dirty="0" smtClean="0" sz="1000" spc="10">
                <a:latin typeface="Arial"/>
                <a:cs typeface="Arial"/>
              </a:rPr>
              <a:t>m</a:t>
            </a:r>
            <a:r>
              <a:rPr dirty="0" smtClean="0" sz="1000" spc="-5">
                <a:latin typeface="Arial"/>
                <a:cs typeface="Arial"/>
              </a:rPr>
              <a:t>at,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a</a:t>
            </a:r>
            <a:r>
              <a:rPr dirty="0" smtClean="0" sz="1000" spc="-15">
                <a:latin typeface="Arial"/>
                <a:cs typeface="Arial"/>
              </a:rPr>
              <a:t>n</a:t>
            </a:r>
            <a:r>
              <a:rPr dirty="0" smtClean="0" sz="1000" spc="-10">
                <a:latin typeface="Arial"/>
                <a:cs typeface="Arial"/>
              </a:rPr>
              <a:t>d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h</a:t>
            </a:r>
            <a:r>
              <a:rPr dirty="0" smtClean="0" sz="1000" spc="-5">
                <a:latin typeface="Arial"/>
                <a:cs typeface="Arial"/>
              </a:rPr>
              <a:t>e</a:t>
            </a:r>
            <a:r>
              <a:rPr dirty="0" smtClean="0" sz="1000" spc="-10">
                <a:latin typeface="Arial"/>
                <a:cs typeface="Arial"/>
              </a:rPr>
              <a:t>n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c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5">
                <a:latin typeface="Arial"/>
                <a:cs typeface="Arial"/>
              </a:rPr>
              <a:t>k</a:t>
            </a:r>
            <a:r>
              <a:rPr dirty="0" smtClean="0" sz="1000" spc="1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1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d</a:t>
            </a:r>
            <a:r>
              <a:rPr dirty="0" smtClean="0" sz="1000" spc="-10">
                <a:latin typeface="Arial"/>
                <a:cs typeface="Arial"/>
              </a:rPr>
              <a:t>es</a:t>
            </a:r>
            <a:r>
              <a:rPr dirty="0" smtClean="0" sz="1000" spc="0">
                <a:latin typeface="Arial"/>
                <a:cs typeface="Arial"/>
              </a:rPr>
              <a:t>i</a:t>
            </a:r>
            <a:r>
              <a:rPr dirty="0" smtClean="0" sz="1000" spc="-5">
                <a:latin typeface="Arial"/>
                <a:cs typeface="Arial"/>
              </a:rPr>
              <a:t>red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5">
                <a:latin typeface="Arial"/>
                <a:cs typeface="Arial"/>
              </a:rPr>
              <a:t>n</a:t>
            </a:r>
            <a:r>
              <a:rPr dirty="0" smtClean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28"/>
              </a:spcBef>
            </a:pPr>
            <a:endParaRPr sz="1300"/>
          </a:p>
          <a:p>
            <a:pPr marL="13970">
              <a:lnSpc>
                <a:spcPct val="100000"/>
              </a:lnSpc>
            </a:pPr>
            <a:r>
              <a:rPr dirty="0" smtClean="0" sz="1000" spc="-10">
                <a:latin typeface="Arial"/>
                <a:cs typeface="Arial"/>
              </a:rPr>
              <a:t>Co</a:t>
            </a:r>
            <a:r>
              <a:rPr dirty="0" smtClean="0" sz="1000" spc="-5">
                <a:latin typeface="Arial"/>
                <a:cs typeface="Arial"/>
              </a:rPr>
              <a:t>m</a:t>
            </a:r>
            <a:r>
              <a:rPr dirty="0" smtClean="0" sz="1000" spc="10">
                <a:latin typeface="Arial"/>
                <a:cs typeface="Arial"/>
              </a:rPr>
              <a:t>m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15">
                <a:latin typeface="Arial"/>
                <a:cs typeface="Arial"/>
              </a:rPr>
              <a:t>n</a:t>
            </a:r>
            <a:r>
              <a:rPr dirty="0" smtClean="0" sz="1000" spc="0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y</a:t>
            </a:r>
            <a:r>
              <a:rPr dirty="0" smtClean="0" sz="1000" spc="-2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used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f</a:t>
            </a:r>
            <a:r>
              <a:rPr dirty="0" smtClean="0" sz="1000" spc="-5">
                <a:latin typeface="Arial"/>
                <a:cs typeface="Arial"/>
              </a:rPr>
              <a:t>or</a:t>
            </a:r>
            <a:r>
              <a:rPr dirty="0" smtClean="0" sz="1000" spc="10">
                <a:latin typeface="Arial"/>
                <a:cs typeface="Arial"/>
              </a:rPr>
              <a:t>m</a:t>
            </a:r>
            <a:r>
              <a:rPr dirty="0" smtClean="0" sz="1000" spc="-5">
                <a:latin typeface="Arial"/>
                <a:cs typeface="Arial"/>
              </a:rPr>
              <a:t>at</a:t>
            </a:r>
            <a:r>
              <a:rPr dirty="0" smtClean="0" sz="1000" spc="-10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10">
                <a:latin typeface="Arial"/>
                <a:cs typeface="Arial"/>
              </a:rPr>
              <a:t>ng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at</a:t>
            </a:r>
            <a:r>
              <a:rPr dirty="0" smtClean="0" sz="1000" spc="-10">
                <a:latin typeface="Arial"/>
                <a:cs typeface="Arial"/>
              </a:rPr>
              <a:t>t</a:t>
            </a:r>
            <a:r>
              <a:rPr dirty="0" smtClean="0" sz="1000" spc="-5">
                <a:latin typeface="Arial"/>
                <a:cs typeface="Arial"/>
              </a:rPr>
              <a:t>r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5">
                <a:latin typeface="Arial"/>
                <a:cs typeface="Arial"/>
              </a:rPr>
              <a:t>b</a:t>
            </a:r>
            <a:r>
              <a:rPr dirty="0" smtClean="0" sz="1000" spc="-5">
                <a:latin typeface="Arial"/>
                <a:cs typeface="Arial"/>
              </a:rPr>
              <a:t>ut</a:t>
            </a:r>
            <a:r>
              <a:rPr dirty="0" smtClean="0" sz="1000" spc="-15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s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i</a:t>
            </a:r>
            <a:r>
              <a:rPr dirty="0" smtClean="0" sz="1000" spc="-10">
                <a:latin typeface="Arial"/>
                <a:cs typeface="Arial"/>
              </a:rPr>
              <a:t>nc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u</a:t>
            </a:r>
            <a:r>
              <a:rPr dirty="0" smtClean="0" sz="1000" spc="-10">
                <a:latin typeface="Arial"/>
                <a:cs typeface="Arial"/>
              </a:rPr>
              <a:t>d</a:t>
            </a:r>
            <a:r>
              <a:rPr dirty="0" smtClean="0" sz="1000" spc="-15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62050" y="914413"/>
            <a:ext cx="1348888" cy="13791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012054" y="3549909"/>
            <a:ext cx="1310737" cy="9144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068705" y="6385051"/>
            <a:ext cx="5274056" cy="27571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307847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16991" y="320039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7244842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07847" y="301751"/>
            <a:ext cx="0" cy="10090099"/>
          </a:xfrm>
          <a:custGeom>
            <a:avLst/>
            <a:gdLst/>
            <a:ahLst/>
            <a:cxnLst/>
            <a:rect l="l" t="t" r="r" b="b"/>
            <a:pathLst>
              <a:path w="0" h="10090099">
                <a:moveTo>
                  <a:pt x="0" y="0"/>
                </a:moveTo>
                <a:lnTo>
                  <a:pt x="0" y="1009009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13943" y="307847"/>
            <a:ext cx="0" cy="10077907"/>
          </a:xfrm>
          <a:custGeom>
            <a:avLst/>
            <a:gdLst/>
            <a:ahLst/>
            <a:cxnLst/>
            <a:rect l="l" t="t" r="r" b="b"/>
            <a:pathLst>
              <a:path w="0" h="10077907">
                <a:moveTo>
                  <a:pt x="0" y="0"/>
                </a:moveTo>
                <a:lnTo>
                  <a:pt x="0" y="1007790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20040" y="323036"/>
            <a:ext cx="0" cy="10047478"/>
          </a:xfrm>
          <a:custGeom>
            <a:avLst/>
            <a:gdLst/>
            <a:ahLst/>
            <a:cxnLst/>
            <a:rect l="l" t="t" r="r" b="b"/>
            <a:pathLst>
              <a:path w="0" h="10047478">
                <a:moveTo>
                  <a:pt x="0" y="0"/>
                </a:moveTo>
                <a:lnTo>
                  <a:pt x="0" y="100474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253985" y="301751"/>
            <a:ext cx="0" cy="10090098"/>
          </a:xfrm>
          <a:custGeom>
            <a:avLst/>
            <a:gdLst/>
            <a:ahLst/>
            <a:cxnLst/>
            <a:rect l="l" t="t" r="r" b="b"/>
            <a:pathLst>
              <a:path w="0" h="10090098">
                <a:moveTo>
                  <a:pt x="0" y="0"/>
                </a:moveTo>
                <a:lnTo>
                  <a:pt x="0" y="1009009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245159" y="304799"/>
            <a:ext cx="0" cy="10084003"/>
          </a:xfrm>
          <a:custGeom>
            <a:avLst/>
            <a:gdLst/>
            <a:ahLst/>
            <a:cxnLst/>
            <a:rect l="l" t="t" r="r" b="b"/>
            <a:pathLst>
              <a:path w="0" h="10084003">
                <a:moveTo>
                  <a:pt x="0" y="0"/>
                </a:moveTo>
                <a:lnTo>
                  <a:pt x="0" y="10084003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241794" y="323036"/>
            <a:ext cx="0" cy="10047478"/>
          </a:xfrm>
          <a:custGeom>
            <a:avLst/>
            <a:gdLst/>
            <a:ahLst/>
            <a:cxnLst/>
            <a:rect l="l" t="t" r="r" b="b"/>
            <a:pathLst>
              <a:path w="0" h="10047478">
                <a:moveTo>
                  <a:pt x="0" y="0"/>
                </a:moveTo>
                <a:lnTo>
                  <a:pt x="0" y="100474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04800" y="10385754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10895" y="10376611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16991" y="10373562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244842" y="10370515"/>
            <a:ext cx="6095" cy="12191"/>
          </a:xfrm>
          <a:custGeom>
            <a:avLst/>
            <a:gdLst/>
            <a:ahLst/>
            <a:cxnLst/>
            <a:rect l="l" t="t" r="r" b="b"/>
            <a:pathLst>
              <a:path w="6095" h="12191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902207"/>
            <a:ext cx="6794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62050" y="1089659"/>
            <a:ext cx="5273040" cy="2075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068705" y="3862704"/>
            <a:ext cx="5267960" cy="518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068705" y="4729225"/>
            <a:ext cx="5273421" cy="21291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16991" y="320039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244842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7847" y="301751"/>
            <a:ext cx="0" cy="10090099"/>
          </a:xfrm>
          <a:custGeom>
            <a:avLst/>
            <a:gdLst/>
            <a:ahLst/>
            <a:cxnLst/>
            <a:rect l="l" t="t" r="r" b="b"/>
            <a:pathLst>
              <a:path w="0" h="10090099">
                <a:moveTo>
                  <a:pt x="0" y="0"/>
                </a:moveTo>
                <a:lnTo>
                  <a:pt x="0" y="1009009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13943" y="307847"/>
            <a:ext cx="0" cy="10077907"/>
          </a:xfrm>
          <a:custGeom>
            <a:avLst/>
            <a:gdLst/>
            <a:ahLst/>
            <a:cxnLst/>
            <a:rect l="l" t="t" r="r" b="b"/>
            <a:pathLst>
              <a:path w="0" h="10077907">
                <a:moveTo>
                  <a:pt x="0" y="0"/>
                </a:moveTo>
                <a:lnTo>
                  <a:pt x="0" y="1007790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20040" y="323036"/>
            <a:ext cx="0" cy="10047478"/>
          </a:xfrm>
          <a:custGeom>
            <a:avLst/>
            <a:gdLst/>
            <a:ahLst/>
            <a:cxnLst/>
            <a:rect l="l" t="t" r="r" b="b"/>
            <a:pathLst>
              <a:path w="0" h="10047478">
                <a:moveTo>
                  <a:pt x="0" y="0"/>
                </a:moveTo>
                <a:lnTo>
                  <a:pt x="0" y="100474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253985" y="301751"/>
            <a:ext cx="0" cy="10090098"/>
          </a:xfrm>
          <a:custGeom>
            <a:avLst/>
            <a:gdLst/>
            <a:ahLst/>
            <a:cxnLst/>
            <a:rect l="l" t="t" r="r" b="b"/>
            <a:pathLst>
              <a:path w="0" h="10090098">
                <a:moveTo>
                  <a:pt x="0" y="0"/>
                </a:moveTo>
                <a:lnTo>
                  <a:pt x="0" y="1009009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245159" y="304799"/>
            <a:ext cx="0" cy="10084003"/>
          </a:xfrm>
          <a:custGeom>
            <a:avLst/>
            <a:gdLst/>
            <a:ahLst/>
            <a:cxnLst/>
            <a:rect l="l" t="t" r="r" b="b"/>
            <a:pathLst>
              <a:path w="0" h="10084003">
                <a:moveTo>
                  <a:pt x="0" y="0"/>
                </a:moveTo>
                <a:lnTo>
                  <a:pt x="0" y="10084003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241794" y="323036"/>
            <a:ext cx="0" cy="10047478"/>
          </a:xfrm>
          <a:custGeom>
            <a:avLst/>
            <a:gdLst/>
            <a:ahLst/>
            <a:cxnLst/>
            <a:rect l="l" t="t" r="r" b="b"/>
            <a:pathLst>
              <a:path w="0" h="10047478">
                <a:moveTo>
                  <a:pt x="0" y="0"/>
                </a:moveTo>
                <a:lnTo>
                  <a:pt x="0" y="100474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04800" y="10385754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0895" y="10376611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16991" y="10373562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244842" y="10370515"/>
            <a:ext cx="6095" cy="12191"/>
          </a:xfrm>
          <a:custGeom>
            <a:avLst/>
            <a:gdLst/>
            <a:ahLst/>
            <a:cxnLst/>
            <a:rect l="l" t="t" r="r" b="b"/>
            <a:pathLst>
              <a:path w="6095" h="12191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" y="307847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16991" y="320039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7244842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7847" y="301751"/>
            <a:ext cx="0" cy="10090099"/>
          </a:xfrm>
          <a:custGeom>
            <a:avLst/>
            <a:gdLst/>
            <a:ahLst/>
            <a:cxnLst/>
            <a:rect l="l" t="t" r="r" b="b"/>
            <a:pathLst>
              <a:path w="0" h="10090099">
                <a:moveTo>
                  <a:pt x="0" y="0"/>
                </a:moveTo>
                <a:lnTo>
                  <a:pt x="0" y="1009009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13943" y="307847"/>
            <a:ext cx="0" cy="10077907"/>
          </a:xfrm>
          <a:custGeom>
            <a:avLst/>
            <a:gdLst/>
            <a:ahLst/>
            <a:cxnLst/>
            <a:rect l="l" t="t" r="r" b="b"/>
            <a:pathLst>
              <a:path w="0" h="10077907">
                <a:moveTo>
                  <a:pt x="0" y="0"/>
                </a:moveTo>
                <a:lnTo>
                  <a:pt x="0" y="1007790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0040" y="323036"/>
            <a:ext cx="0" cy="10047478"/>
          </a:xfrm>
          <a:custGeom>
            <a:avLst/>
            <a:gdLst/>
            <a:ahLst/>
            <a:cxnLst/>
            <a:rect l="l" t="t" r="r" b="b"/>
            <a:pathLst>
              <a:path w="0" h="10047478">
                <a:moveTo>
                  <a:pt x="0" y="0"/>
                </a:moveTo>
                <a:lnTo>
                  <a:pt x="0" y="100474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253985" y="301751"/>
            <a:ext cx="0" cy="10090098"/>
          </a:xfrm>
          <a:custGeom>
            <a:avLst/>
            <a:gdLst/>
            <a:ahLst/>
            <a:cxnLst/>
            <a:rect l="l" t="t" r="r" b="b"/>
            <a:pathLst>
              <a:path w="0" h="10090098">
                <a:moveTo>
                  <a:pt x="0" y="0"/>
                </a:moveTo>
                <a:lnTo>
                  <a:pt x="0" y="1009009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7245159" y="304799"/>
            <a:ext cx="0" cy="10084003"/>
          </a:xfrm>
          <a:custGeom>
            <a:avLst/>
            <a:gdLst/>
            <a:ahLst/>
            <a:cxnLst/>
            <a:rect l="l" t="t" r="r" b="b"/>
            <a:pathLst>
              <a:path w="0" h="10084003">
                <a:moveTo>
                  <a:pt x="0" y="0"/>
                </a:moveTo>
                <a:lnTo>
                  <a:pt x="0" y="10084003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241794" y="323036"/>
            <a:ext cx="0" cy="10047478"/>
          </a:xfrm>
          <a:custGeom>
            <a:avLst/>
            <a:gdLst/>
            <a:ahLst/>
            <a:cxnLst/>
            <a:rect l="l" t="t" r="r" b="b"/>
            <a:pathLst>
              <a:path w="0" h="10047478">
                <a:moveTo>
                  <a:pt x="0" y="0"/>
                </a:moveTo>
                <a:lnTo>
                  <a:pt x="0" y="100474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04800" y="10385754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10895" y="10376611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16991" y="10373562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244842" y="10370515"/>
            <a:ext cx="6095" cy="12191"/>
          </a:xfrm>
          <a:custGeom>
            <a:avLst/>
            <a:gdLst/>
            <a:ahLst/>
            <a:cxnLst/>
            <a:rect l="l" t="t" r="r" b="b"/>
            <a:pathLst>
              <a:path w="6095" h="12191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" y="307847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16991" y="320039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7244842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7847" y="301751"/>
            <a:ext cx="0" cy="10090099"/>
          </a:xfrm>
          <a:custGeom>
            <a:avLst/>
            <a:gdLst/>
            <a:ahLst/>
            <a:cxnLst/>
            <a:rect l="l" t="t" r="r" b="b"/>
            <a:pathLst>
              <a:path w="0" h="10090099">
                <a:moveTo>
                  <a:pt x="0" y="0"/>
                </a:moveTo>
                <a:lnTo>
                  <a:pt x="0" y="1009009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13943" y="307847"/>
            <a:ext cx="0" cy="10077907"/>
          </a:xfrm>
          <a:custGeom>
            <a:avLst/>
            <a:gdLst/>
            <a:ahLst/>
            <a:cxnLst/>
            <a:rect l="l" t="t" r="r" b="b"/>
            <a:pathLst>
              <a:path w="0" h="10077907">
                <a:moveTo>
                  <a:pt x="0" y="0"/>
                </a:moveTo>
                <a:lnTo>
                  <a:pt x="0" y="1007790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0040" y="323036"/>
            <a:ext cx="0" cy="10047478"/>
          </a:xfrm>
          <a:custGeom>
            <a:avLst/>
            <a:gdLst/>
            <a:ahLst/>
            <a:cxnLst/>
            <a:rect l="l" t="t" r="r" b="b"/>
            <a:pathLst>
              <a:path w="0" h="10047478">
                <a:moveTo>
                  <a:pt x="0" y="0"/>
                </a:moveTo>
                <a:lnTo>
                  <a:pt x="0" y="100474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253985" y="301751"/>
            <a:ext cx="0" cy="10090098"/>
          </a:xfrm>
          <a:custGeom>
            <a:avLst/>
            <a:gdLst/>
            <a:ahLst/>
            <a:cxnLst/>
            <a:rect l="l" t="t" r="r" b="b"/>
            <a:pathLst>
              <a:path w="0" h="10090098">
                <a:moveTo>
                  <a:pt x="0" y="0"/>
                </a:moveTo>
                <a:lnTo>
                  <a:pt x="0" y="1009009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7245159" y="304799"/>
            <a:ext cx="0" cy="10084003"/>
          </a:xfrm>
          <a:custGeom>
            <a:avLst/>
            <a:gdLst/>
            <a:ahLst/>
            <a:cxnLst/>
            <a:rect l="l" t="t" r="r" b="b"/>
            <a:pathLst>
              <a:path w="0" h="10084003">
                <a:moveTo>
                  <a:pt x="0" y="0"/>
                </a:moveTo>
                <a:lnTo>
                  <a:pt x="0" y="10084003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241794" y="323036"/>
            <a:ext cx="0" cy="10047478"/>
          </a:xfrm>
          <a:custGeom>
            <a:avLst/>
            <a:gdLst/>
            <a:ahLst/>
            <a:cxnLst/>
            <a:rect l="l" t="t" r="r" b="b"/>
            <a:pathLst>
              <a:path w="0" h="10047478">
                <a:moveTo>
                  <a:pt x="0" y="0"/>
                </a:moveTo>
                <a:lnTo>
                  <a:pt x="0" y="100474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04800" y="10385754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10895" y="10376611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16991" y="10373562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244842" y="10370515"/>
            <a:ext cx="6095" cy="12191"/>
          </a:xfrm>
          <a:custGeom>
            <a:avLst/>
            <a:gdLst/>
            <a:ahLst/>
            <a:cxnLst/>
            <a:rect l="l" t="t" r="r" b="b"/>
            <a:pathLst>
              <a:path w="6095" h="12191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" y="307847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16991" y="320039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7244842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7847" y="301751"/>
            <a:ext cx="0" cy="10090099"/>
          </a:xfrm>
          <a:custGeom>
            <a:avLst/>
            <a:gdLst/>
            <a:ahLst/>
            <a:cxnLst/>
            <a:rect l="l" t="t" r="r" b="b"/>
            <a:pathLst>
              <a:path w="0" h="10090099">
                <a:moveTo>
                  <a:pt x="0" y="0"/>
                </a:moveTo>
                <a:lnTo>
                  <a:pt x="0" y="1009009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13943" y="307847"/>
            <a:ext cx="0" cy="10077907"/>
          </a:xfrm>
          <a:custGeom>
            <a:avLst/>
            <a:gdLst/>
            <a:ahLst/>
            <a:cxnLst/>
            <a:rect l="l" t="t" r="r" b="b"/>
            <a:pathLst>
              <a:path w="0" h="10077907">
                <a:moveTo>
                  <a:pt x="0" y="0"/>
                </a:moveTo>
                <a:lnTo>
                  <a:pt x="0" y="1007790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0040" y="323036"/>
            <a:ext cx="0" cy="10047478"/>
          </a:xfrm>
          <a:custGeom>
            <a:avLst/>
            <a:gdLst/>
            <a:ahLst/>
            <a:cxnLst/>
            <a:rect l="l" t="t" r="r" b="b"/>
            <a:pathLst>
              <a:path w="0" h="10047478">
                <a:moveTo>
                  <a:pt x="0" y="0"/>
                </a:moveTo>
                <a:lnTo>
                  <a:pt x="0" y="100474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253985" y="301751"/>
            <a:ext cx="0" cy="10090098"/>
          </a:xfrm>
          <a:custGeom>
            <a:avLst/>
            <a:gdLst/>
            <a:ahLst/>
            <a:cxnLst/>
            <a:rect l="l" t="t" r="r" b="b"/>
            <a:pathLst>
              <a:path w="0" h="10090098">
                <a:moveTo>
                  <a:pt x="0" y="0"/>
                </a:moveTo>
                <a:lnTo>
                  <a:pt x="0" y="1009009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7245159" y="304799"/>
            <a:ext cx="0" cy="10084003"/>
          </a:xfrm>
          <a:custGeom>
            <a:avLst/>
            <a:gdLst/>
            <a:ahLst/>
            <a:cxnLst/>
            <a:rect l="l" t="t" r="r" b="b"/>
            <a:pathLst>
              <a:path w="0" h="10084003">
                <a:moveTo>
                  <a:pt x="0" y="0"/>
                </a:moveTo>
                <a:lnTo>
                  <a:pt x="0" y="10084003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241794" y="323036"/>
            <a:ext cx="0" cy="10047478"/>
          </a:xfrm>
          <a:custGeom>
            <a:avLst/>
            <a:gdLst/>
            <a:ahLst/>
            <a:cxnLst/>
            <a:rect l="l" t="t" r="r" b="b"/>
            <a:pathLst>
              <a:path w="0" h="10047478">
                <a:moveTo>
                  <a:pt x="0" y="0"/>
                </a:moveTo>
                <a:lnTo>
                  <a:pt x="0" y="100474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04800" y="10385754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10895" y="10376611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16991" y="10373562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244842" y="10370515"/>
            <a:ext cx="6095" cy="12191"/>
          </a:xfrm>
          <a:custGeom>
            <a:avLst/>
            <a:gdLst/>
            <a:ahLst/>
            <a:cxnLst/>
            <a:rect l="l" t="t" r="r" b="b"/>
            <a:pathLst>
              <a:path w="6095" h="12191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906891"/>
            <a:ext cx="5253990" cy="18681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5900"/>
              </a:lnSpc>
            </a:pPr>
            <a:r>
              <a:rPr dirty="0" smtClean="0" sz="1400">
                <a:latin typeface="Times New Roman"/>
                <a:cs typeface="Times New Roman"/>
              </a:rPr>
              <a:t>arr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ach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lar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ce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ls.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 are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65</a:t>
            </a:r>
            <a:r>
              <a:rPr dirty="0" smtClean="0" sz="1400" spc="-2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1 a</a:t>
            </a:r>
            <a:r>
              <a:rPr dirty="0" smtClean="0" sz="1400" spc="-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ee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 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256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top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ee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 a si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gle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za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68"/>
              </a:spcBef>
            </a:pPr>
            <a:endParaRPr sz="1300"/>
          </a:p>
          <a:p>
            <a:pPr marL="13970" marR="172720">
              <a:lnSpc>
                <a:spcPct val="101400"/>
              </a:lnSpc>
            </a:pPr>
            <a:r>
              <a:rPr dirty="0" smtClean="0" sz="1400" b="1">
                <a:latin typeface="Calibri"/>
                <a:cs typeface="Calibri"/>
              </a:rPr>
              <a:t>Wor</a:t>
            </a:r>
            <a:r>
              <a:rPr dirty="0" smtClean="0" sz="1400" spc="-15" b="1">
                <a:latin typeface="Calibri"/>
                <a:cs typeface="Calibri"/>
              </a:rPr>
              <a:t>k</a:t>
            </a:r>
            <a:r>
              <a:rPr dirty="0" smtClean="0" sz="1400" spc="0" b="1">
                <a:latin typeface="Calibri"/>
                <a:cs typeface="Calibri"/>
              </a:rPr>
              <a:t>she</a:t>
            </a:r>
            <a:r>
              <a:rPr dirty="0" smtClean="0" sz="1400" spc="-10" b="1">
                <a:latin typeface="Calibri"/>
                <a:cs typeface="Calibri"/>
              </a:rPr>
              <a:t>e</a:t>
            </a:r>
            <a:r>
              <a:rPr dirty="0" smtClean="0" sz="1400" spc="0" b="1">
                <a:latin typeface="Calibri"/>
                <a:cs typeface="Calibri"/>
              </a:rPr>
              <a:t>t</a:t>
            </a:r>
            <a:r>
              <a:rPr dirty="0" smtClean="0" sz="1400" spc="-5" b="1">
                <a:latin typeface="Calibri"/>
                <a:cs typeface="Calibri"/>
              </a:rPr>
              <a:t> </a:t>
            </a:r>
            <a:r>
              <a:rPr dirty="0" smtClean="0" sz="1400" spc="0" b="1">
                <a:latin typeface="Calibri"/>
                <a:cs typeface="Calibri"/>
              </a:rPr>
              <a:t>T</a:t>
            </a:r>
            <a:r>
              <a:rPr dirty="0" smtClean="0" sz="1400" spc="-10" b="1">
                <a:latin typeface="Calibri"/>
                <a:cs typeface="Calibri"/>
              </a:rPr>
              <a:t>a</a:t>
            </a:r>
            <a:r>
              <a:rPr dirty="0" smtClean="0" sz="1400" spc="0" b="1">
                <a:latin typeface="Calibri"/>
                <a:cs typeface="Calibri"/>
              </a:rPr>
              <a:t>bs</a:t>
            </a:r>
            <a:r>
              <a:rPr dirty="0" smtClean="0" sz="1400" spc="5" b="1">
                <a:latin typeface="Calibri"/>
                <a:cs typeface="Calibri"/>
              </a:rPr>
              <a:t> </a:t>
            </a:r>
            <a:r>
              <a:rPr dirty="0" smtClean="0" sz="1400" spc="-5" b="1">
                <a:latin typeface="Calibri"/>
                <a:cs typeface="Calibri"/>
              </a:rPr>
              <a:t>–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ere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is a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tab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in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5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b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10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tom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left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or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er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of t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Exc</a:t>
            </a:r>
            <a:r>
              <a:rPr dirty="0" smtClean="0" sz="1400" spc="-10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wi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0">
                <a:latin typeface="Calibri"/>
                <a:cs typeface="Calibri"/>
              </a:rPr>
              <a:t>ow </a:t>
            </a:r>
            <a:r>
              <a:rPr dirty="0" smtClean="0" sz="1400" spc="-10">
                <a:latin typeface="Calibri"/>
                <a:cs typeface="Calibri"/>
              </a:rPr>
              <a:t>f</a:t>
            </a:r>
            <a:r>
              <a:rPr dirty="0" smtClean="0" sz="1400" spc="0">
                <a:latin typeface="Calibri"/>
                <a:cs typeface="Calibri"/>
              </a:rPr>
              <a:t>or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ea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h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sh</a:t>
            </a:r>
            <a:r>
              <a:rPr dirty="0" smtClean="0" sz="1400" spc="-10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et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in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your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w</a:t>
            </a:r>
            <a:r>
              <a:rPr dirty="0" smtClean="0" sz="1400" spc="5">
                <a:latin typeface="Calibri"/>
                <a:cs typeface="Calibri"/>
              </a:rPr>
              <a:t>o</a:t>
            </a:r>
            <a:r>
              <a:rPr dirty="0" smtClean="0" sz="1400" spc="0">
                <a:latin typeface="Calibri"/>
                <a:cs typeface="Calibri"/>
              </a:rPr>
              <a:t>rk</a:t>
            </a:r>
            <a:r>
              <a:rPr dirty="0" smtClean="0" sz="1400" spc="-10">
                <a:latin typeface="Calibri"/>
                <a:cs typeface="Calibri"/>
              </a:rPr>
              <a:t>b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5">
                <a:latin typeface="Calibri"/>
                <a:cs typeface="Calibri"/>
              </a:rPr>
              <a:t>o</a:t>
            </a:r>
            <a:r>
              <a:rPr dirty="0" smtClean="0" sz="1400" spc="-20">
                <a:latin typeface="Calibri"/>
                <a:cs typeface="Calibri"/>
              </a:rPr>
              <a:t>k</a:t>
            </a:r>
            <a:r>
              <a:rPr dirty="0" smtClean="0" sz="1400" spc="0">
                <a:latin typeface="Calibri"/>
                <a:cs typeface="Calibri"/>
              </a:rPr>
              <a:t>.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lic</a:t>
            </a:r>
            <a:r>
              <a:rPr dirty="0" smtClean="0" sz="1400" spc="-10">
                <a:latin typeface="Calibri"/>
                <a:cs typeface="Calibri"/>
              </a:rPr>
              <a:t>k</a:t>
            </a:r>
            <a:r>
              <a:rPr dirty="0" smtClean="0" sz="1400" spc="0">
                <a:latin typeface="Calibri"/>
                <a:cs typeface="Calibri"/>
              </a:rPr>
              <a:t>ing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on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sh</a:t>
            </a:r>
            <a:r>
              <a:rPr dirty="0" smtClean="0" sz="1400" spc="-10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’s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ab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will</a:t>
            </a:r>
            <a:r>
              <a:rPr dirty="0" smtClean="0" sz="1400" spc="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ta</a:t>
            </a:r>
            <a:r>
              <a:rPr dirty="0" smtClean="0" sz="1400" spc="-5">
                <a:latin typeface="Calibri"/>
                <a:cs typeface="Calibri"/>
              </a:rPr>
              <a:t>k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you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to </a:t>
            </a:r>
            <a:r>
              <a:rPr dirty="0" smtClean="0" sz="1400" spc="-10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at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sh</a:t>
            </a:r>
            <a:r>
              <a:rPr dirty="0" smtClean="0" sz="1400" spc="-10">
                <a:latin typeface="Calibri"/>
                <a:cs typeface="Calibri"/>
              </a:rPr>
              <a:t>e</a:t>
            </a:r>
            <a:r>
              <a:rPr dirty="0" smtClean="0" sz="1400" spc="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t.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7847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16991" y="320039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7244842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01751"/>
            <a:ext cx="0" cy="10090099"/>
          </a:xfrm>
          <a:custGeom>
            <a:avLst/>
            <a:gdLst/>
            <a:ahLst/>
            <a:cxnLst/>
            <a:rect l="l" t="t" r="r" b="b"/>
            <a:pathLst>
              <a:path w="0" h="10090099">
                <a:moveTo>
                  <a:pt x="0" y="0"/>
                </a:moveTo>
                <a:lnTo>
                  <a:pt x="0" y="1009009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13943" y="307847"/>
            <a:ext cx="0" cy="10077907"/>
          </a:xfrm>
          <a:custGeom>
            <a:avLst/>
            <a:gdLst/>
            <a:ahLst/>
            <a:cxnLst/>
            <a:rect l="l" t="t" r="r" b="b"/>
            <a:pathLst>
              <a:path w="0" h="10077907">
                <a:moveTo>
                  <a:pt x="0" y="0"/>
                </a:moveTo>
                <a:lnTo>
                  <a:pt x="0" y="1007790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20040" y="323036"/>
            <a:ext cx="0" cy="10047478"/>
          </a:xfrm>
          <a:custGeom>
            <a:avLst/>
            <a:gdLst/>
            <a:ahLst/>
            <a:cxnLst/>
            <a:rect l="l" t="t" r="r" b="b"/>
            <a:pathLst>
              <a:path w="0" h="10047478">
                <a:moveTo>
                  <a:pt x="0" y="0"/>
                </a:moveTo>
                <a:lnTo>
                  <a:pt x="0" y="100474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7253985" y="301751"/>
            <a:ext cx="0" cy="10090098"/>
          </a:xfrm>
          <a:custGeom>
            <a:avLst/>
            <a:gdLst/>
            <a:ahLst/>
            <a:cxnLst/>
            <a:rect l="l" t="t" r="r" b="b"/>
            <a:pathLst>
              <a:path w="0" h="10090098">
                <a:moveTo>
                  <a:pt x="0" y="0"/>
                </a:moveTo>
                <a:lnTo>
                  <a:pt x="0" y="1009009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245159" y="304799"/>
            <a:ext cx="0" cy="10084003"/>
          </a:xfrm>
          <a:custGeom>
            <a:avLst/>
            <a:gdLst/>
            <a:ahLst/>
            <a:cxnLst/>
            <a:rect l="l" t="t" r="r" b="b"/>
            <a:pathLst>
              <a:path w="0" h="10084003">
                <a:moveTo>
                  <a:pt x="0" y="0"/>
                </a:moveTo>
                <a:lnTo>
                  <a:pt x="0" y="10084003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241794" y="323036"/>
            <a:ext cx="0" cy="10047478"/>
          </a:xfrm>
          <a:custGeom>
            <a:avLst/>
            <a:gdLst/>
            <a:ahLst/>
            <a:cxnLst/>
            <a:rect l="l" t="t" r="r" b="b"/>
            <a:pathLst>
              <a:path w="0" h="10047478">
                <a:moveTo>
                  <a:pt x="0" y="0"/>
                </a:moveTo>
                <a:lnTo>
                  <a:pt x="0" y="100474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04800" y="10385754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10895" y="10376611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16991" y="10373562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244842" y="10370515"/>
            <a:ext cx="6095" cy="12191"/>
          </a:xfrm>
          <a:custGeom>
            <a:avLst/>
            <a:gdLst/>
            <a:ahLst/>
            <a:cxnLst/>
            <a:rect l="l" t="t" r="r" b="b"/>
            <a:pathLst>
              <a:path w="6095" h="12191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081398"/>
            <a:ext cx="5201920" cy="18332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5" b="1">
                <a:latin typeface="Arial"/>
                <a:cs typeface="Arial"/>
              </a:rPr>
              <a:t>Co</a:t>
            </a:r>
            <a:r>
              <a:rPr dirty="0" smtClean="0" sz="1600" spc="5" b="1">
                <a:latin typeface="Arial"/>
                <a:cs typeface="Arial"/>
              </a:rPr>
              <a:t>p</a:t>
            </a:r>
            <a:r>
              <a:rPr dirty="0" smtClean="0" sz="1600" spc="-35" b="1">
                <a:latin typeface="Arial"/>
                <a:cs typeface="Arial"/>
              </a:rPr>
              <a:t>y</a:t>
            </a:r>
            <a:r>
              <a:rPr dirty="0" smtClean="0" sz="1600" spc="5" b="1">
                <a:latin typeface="Arial"/>
                <a:cs typeface="Arial"/>
              </a:rPr>
              <a:t>i</a:t>
            </a:r>
            <a:r>
              <a:rPr dirty="0" smtClean="0" sz="1600" spc="-10" b="1">
                <a:latin typeface="Arial"/>
                <a:cs typeface="Arial"/>
              </a:rPr>
              <a:t>ng</a:t>
            </a:r>
            <a:r>
              <a:rPr dirty="0" smtClean="0" sz="1600" spc="-10" b="1">
                <a:latin typeface="Arial"/>
                <a:cs typeface="Arial"/>
              </a:rPr>
              <a:t> </a:t>
            </a:r>
            <a:r>
              <a:rPr dirty="0" smtClean="0" sz="1600" spc="-10" b="1">
                <a:latin typeface="Arial"/>
                <a:cs typeface="Arial"/>
              </a:rPr>
              <a:t>F</a:t>
            </a:r>
            <a:r>
              <a:rPr dirty="0" smtClean="0" sz="1600" spc="-20" b="1">
                <a:latin typeface="Arial"/>
                <a:cs typeface="Arial"/>
              </a:rPr>
              <a:t>o</a:t>
            </a:r>
            <a:r>
              <a:rPr dirty="0" smtClean="0" sz="1600" spc="0" b="1">
                <a:latin typeface="Arial"/>
                <a:cs typeface="Arial"/>
              </a:rPr>
              <a:t>r</a:t>
            </a:r>
            <a:r>
              <a:rPr dirty="0" smtClean="0" sz="1600" spc="-15" b="1">
                <a:latin typeface="Arial"/>
                <a:cs typeface="Arial"/>
              </a:rPr>
              <a:t>m</a:t>
            </a:r>
            <a:r>
              <a:rPr dirty="0" smtClean="0" sz="1600" spc="-20" b="1">
                <a:latin typeface="Arial"/>
                <a:cs typeface="Arial"/>
              </a:rPr>
              <a:t>u</a:t>
            </a:r>
            <a:r>
              <a:rPr dirty="0" smtClean="0" sz="1600" spc="5" b="1">
                <a:latin typeface="Arial"/>
                <a:cs typeface="Arial"/>
              </a:rPr>
              <a:t>l</a:t>
            </a:r>
            <a:r>
              <a:rPr dirty="0" smtClean="0" sz="1600" spc="-10" b="1">
                <a:latin typeface="Arial"/>
                <a:cs typeface="Arial"/>
              </a:rPr>
              <a:t>as</a:t>
            </a:r>
            <a:endParaRPr sz="1600">
              <a:latin typeface="Arial"/>
              <a:cs typeface="Arial"/>
            </a:endParaRPr>
          </a:p>
          <a:p>
            <a:pPr marL="12700" marR="12700">
              <a:lnSpc>
                <a:spcPts val="1380"/>
              </a:lnSpc>
              <a:spcBef>
                <a:spcPts val="40"/>
              </a:spcBef>
            </a:pPr>
            <a:r>
              <a:rPr dirty="0" smtClean="0" sz="1200">
                <a:latin typeface="Arial"/>
                <a:cs typeface="Arial"/>
              </a:rPr>
              <a:t>Like </a:t>
            </a:r>
            <a:r>
              <a:rPr dirty="0" smtClean="0" sz="1200" spc="-5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any</a:t>
            </a:r>
            <a:r>
              <a:rPr dirty="0" smtClean="0" sz="1200" spc="-1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thin</a:t>
            </a:r>
            <a:r>
              <a:rPr dirty="0" smtClean="0" sz="1200" spc="-5">
                <a:latin typeface="Arial"/>
                <a:cs typeface="Arial"/>
              </a:rPr>
              <a:t>g</a:t>
            </a:r>
            <a:r>
              <a:rPr dirty="0" smtClean="0" sz="1200" spc="0">
                <a:latin typeface="Arial"/>
                <a:cs typeface="Arial"/>
              </a:rPr>
              <a:t>s in E</a:t>
            </a:r>
            <a:r>
              <a:rPr dirty="0" smtClean="0" sz="1200" spc="-15">
                <a:latin typeface="Arial"/>
                <a:cs typeface="Arial"/>
              </a:rPr>
              <a:t>x</a:t>
            </a:r>
            <a:r>
              <a:rPr dirty="0" smtClean="0" sz="1200" spc="0">
                <a:latin typeface="Arial"/>
                <a:cs typeface="Arial"/>
              </a:rPr>
              <a:t>cel, t</a:t>
            </a:r>
            <a:r>
              <a:rPr dirty="0" smtClean="0" sz="1200" spc="-10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ere is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5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ore </a:t>
            </a:r>
            <a:r>
              <a:rPr dirty="0" smtClean="0" sz="1200" spc="-10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h</a:t>
            </a:r>
            <a:r>
              <a:rPr dirty="0" smtClean="0" sz="1200" spc="-10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n</a:t>
            </a:r>
            <a:r>
              <a:rPr dirty="0" smtClean="0" sz="1200" spc="1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one </a:t>
            </a:r>
            <a:r>
              <a:rPr dirty="0" smtClean="0" sz="1200" spc="-15">
                <a:latin typeface="Arial"/>
                <a:cs typeface="Arial"/>
              </a:rPr>
              <a:t>w</a:t>
            </a:r>
            <a:r>
              <a:rPr dirty="0" smtClean="0" sz="1200" spc="0">
                <a:latin typeface="Arial"/>
                <a:cs typeface="Arial"/>
              </a:rPr>
              <a:t>ay</a:t>
            </a:r>
            <a:r>
              <a:rPr dirty="0" smtClean="0" sz="1200" spc="-1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to c</a:t>
            </a:r>
            <a:r>
              <a:rPr dirty="0" smtClean="0" sz="1200" spc="5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py</a:t>
            </a:r>
            <a:r>
              <a:rPr dirty="0" smtClean="0" sz="1200" spc="-25">
                <a:latin typeface="Arial"/>
                <a:cs typeface="Arial"/>
              </a:rPr>
              <a:t> </a:t>
            </a:r>
            <a:r>
              <a:rPr dirty="0" smtClean="0" sz="1200" spc="10">
                <a:latin typeface="Arial"/>
                <a:cs typeface="Arial"/>
              </a:rPr>
              <a:t>f</a:t>
            </a:r>
            <a:r>
              <a:rPr dirty="0" smtClean="0" sz="1200" spc="0">
                <a:latin typeface="Arial"/>
                <a:cs typeface="Arial"/>
              </a:rPr>
              <a:t>or</a:t>
            </a:r>
            <a:r>
              <a:rPr dirty="0" smtClean="0" sz="1200" spc="-10">
                <a:latin typeface="Arial"/>
                <a:cs typeface="Arial"/>
              </a:rPr>
              <a:t>m</a:t>
            </a:r>
            <a:r>
              <a:rPr dirty="0" smtClean="0" sz="1200" spc="-10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las. This</a:t>
            </a:r>
            <a:r>
              <a:rPr dirty="0" smtClean="0" sz="1200" spc="0">
                <a:latin typeface="Arial"/>
                <a:cs typeface="Arial"/>
              </a:rPr>
              <a:t> class </a:t>
            </a:r>
            <a:r>
              <a:rPr dirty="0" smtClean="0" sz="1200" spc="-15">
                <a:latin typeface="Arial"/>
                <a:cs typeface="Arial"/>
              </a:rPr>
              <a:t>w</a:t>
            </a:r>
            <a:r>
              <a:rPr dirty="0" smtClean="0" sz="1200" spc="0">
                <a:latin typeface="Arial"/>
                <a:cs typeface="Arial"/>
              </a:rPr>
              <a:t>i</a:t>
            </a:r>
            <a:r>
              <a:rPr dirty="0" smtClean="0" sz="1200" spc="5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l show</a:t>
            </a:r>
            <a:r>
              <a:rPr dirty="0" smtClean="0" sz="1200" spc="-5">
                <a:latin typeface="Arial"/>
                <a:cs typeface="Arial"/>
              </a:rPr>
              <a:t> </a:t>
            </a:r>
            <a:r>
              <a:rPr dirty="0" smtClean="0" sz="1200" spc="-15">
                <a:latin typeface="Arial"/>
                <a:cs typeface="Arial"/>
              </a:rPr>
              <a:t>y</a:t>
            </a:r>
            <a:r>
              <a:rPr dirty="0" smtClean="0" sz="1200" spc="0">
                <a:latin typeface="Arial"/>
                <a:cs typeface="Arial"/>
              </a:rPr>
              <a:t>ou s</a:t>
            </a:r>
            <a:r>
              <a:rPr dirty="0" smtClean="0" sz="1200" spc="-5">
                <a:latin typeface="Arial"/>
                <a:cs typeface="Arial"/>
              </a:rPr>
              <a:t>o</a:t>
            </a:r>
            <a:r>
              <a:rPr dirty="0" smtClean="0" sz="1200" spc="5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-10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10">
                <a:latin typeface="Arial"/>
                <a:cs typeface="Arial"/>
              </a:rPr>
              <a:t> </a:t>
            </a:r>
            <a:r>
              <a:rPr dirty="0" smtClean="0" sz="1200" spc="-10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he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5">
                <a:latin typeface="Arial"/>
                <a:cs typeface="Arial"/>
              </a:rPr>
              <a:t>m</a:t>
            </a:r>
            <a:r>
              <a:rPr dirty="0" smtClean="0" sz="1200" spc="-10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5">
                <a:latin typeface="Arial"/>
                <a:cs typeface="Arial"/>
              </a:rPr>
              <a:t>h</a:t>
            </a:r>
            <a:r>
              <a:rPr dirty="0" smtClean="0" sz="1200" spc="-10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ds;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5">
                <a:latin typeface="Arial"/>
                <a:cs typeface="Arial"/>
              </a:rPr>
              <a:t>e</a:t>
            </a:r>
            <a:r>
              <a:rPr dirty="0" smtClean="0" sz="1200" spc="-10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l </a:t>
            </a:r>
            <a:r>
              <a:rPr dirty="0" smtClean="0" sz="1200" spc="10">
                <a:latin typeface="Arial"/>
                <a:cs typeface="Arial"/>
              </a:rPr>
              <a:t>f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15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e to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c</a:t>
            </a:r>
            <a:r>
              <a:rPr dirty="0" smtClean="0" sz="1200" spc="5">
                <a:latin typeface="Arial"/>
                <a:cs typeface="Arial"/>
              </a:rPr>
              <a:t>h</a:t>
            </a:r>
            <a:r>
              <a:rPr dirty="0" smtClean="0" sz="1200" spc="-10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ose </a:t>
            </a:r>
            <a:r>
              <a:rPr dirty="0" smtClean="0" sz="1200" spc="-15">
                <a:latin typeface="Arial"/>
                <a:cs typeface="Arial"/>
              </a:rPr>
              <a:t>w</a:t>
            </a:r>
            <a:r>
              <a:rPr dirty="0" smtClean="0" sz="1200" spc="0">
                <a:latin typeface="Arial"/>
                <a:cs typeface="Arial"/>
              </a:rPr>
              <a:t>hich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one(s)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-15">
                <a:latin typeface="Arial"/>
                <a:cs typeface="Arial"/>
              </a:rPr>
              <a:t>w</a:t>
            </a:r>
            <a:r>
              <a:rPr dirty="0" smtClean="0" sz="1200" spc="0">
                <a:latin typeface="Arial"/>
                <a:cs typeface="Arial"/>
              </a:rPr>
              <a:t>ork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45"/>
              </a:lnSpc>
            </a:pPr>
            <a:r>
              <a:rPr dirty="0" smtClean="0" sz="1200">
                <a:latin typeface="Arial"/>
                <a:cs typeface="Arial"/>
              </a:rPr>
              <a:t>best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5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r </a:t>
            </a:r>
            <a:r>
              <a:rPr dirty="0" smtClean="0" sz="1200" spc="-15">
                <a:latin typeface="Arial"/>
                <a:cs typeface="Arial"/>
              </a:rPr>
              <a:t>y</a:t>
            </a:r>
            <a:r>
              <a:rPr dirty="0" smtClean="0" sz="1200" spc="0">
                <a:latin typeface="Arial"/>
                <a:cs typeface="Arial"/>
              </a:rPr>
              <a:t>ou.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dirty="0" smtClean="0" sz="1200" b="1">
                <a:latin typeface="Arial"/>
                <a:cs typeface="Arial"/>
              </a:rPr>
              <a:t>To C</a:t>
            </a:r>
            <a:r>
              <a:rPr dirty="0" smtClean="0" sz="1200" spc="-5" b="1">
                <a:latin typeface="Arial"/>
                <a:cs typeface="Arial"/>
              </a:rPr>
              <a:t>o</a:t>
            </a:r>
            <a:r>
              <a:rPr dirty="0" smtClean="0" sz="1200" spc="5" b="1">
                <a:latin typeface="Arial"/>
                <a:cs typeface="Arial"/>
              </a:rPr>
              <a:t>p</a:t>
            </a:r>
            <a:r>
              <a:rPr dirty="0" smtClean="0" sz="1200" spc="0" b="1">
                <a:latin typeface="Arial"/>
                <a:cs typeface="Arial"/>
              </a:rPr>
              <a:t>y</a:t>
            </a:r>
            <a:r>
              <a:rPr dirty="0" smtClean="0" sz="1200" spc="-2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Formulas Using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-30" b="1">
                <a:latin typeface="Arial"/>
                <a:cs typeface="Arial"/>
              </a:rPr>
              <a:t>A</a:t>
            </a:r>
            <a:r>
              <a:rPr dirty="0" smtClean="0" sz="1200" spc="0" b="1">
                <a:latin typeface="Arial"/>
                <a:cs typeface="Arial"/>
              </a:rPr>
              <a:t>u</a:t>
            </a:r>
            <a:r>
              <a:rPr dirty="0" smtClean="0" sz="1200" spc="-5" b="1">
                <a:latin typeface="Arial"/>
                <a:cs typeface="Arial"/>
              </a:rPr>
              <a:t>t</a:t>
            </a:r>
            <a:r>
              <a:rPr dirty="0" smtClean="0" sz="1200" spc="0" b="1">
                <a:latin typeface="Arial"/>
                <a:cs typeface="Arial"/>
              </a:rPr>
              <a:t>o</a:t>
            </a:r>
            <a:r>
              <a:rPr dirty="0" smtClean="0" sz="1200" spc="-5" b="1">
                <a:latin typeface="Arial"/>
                <a:cs typeface="Arial"/>
              </a:rPr>
              <a:t>f</a:t>
            </a:r>
            <a:r>
              <a:rPr dirty="0" smtClean="0" sz="1200" spc="0" b="1">
                <a:latin typeface="Arial"/>
                <a:cs typeface="Arial"/>
              </a:rPr>
              <a:t>ill: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80"/>
              </a:lnSpc>
              <a:buFont typeface="Arial"/>
              <a:buAutoNum type="arabicParenR"/>
              <a:tabLst>
                <a:tab pos="190500" algn="l"/>
              </a:tabLst>
            </a:pPr>
            <a:r>
              <a:rPr dirty="0" smtClean="0" sz="1200">
                <a:latin typeface="Arial"/>
                <a:cs typeface="Arial"/>
              </a:rPr>
              <a:t>C</a:t>
            </a:r>
            <a:r>
              <a:rPr dirty="0" smtClean="0" sz="1200" spc="-10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ick in t</a:t>
            </a:r>
            <a:r>
              <a:rPr dirty="0" smtClean="0" sz="1200" spc="5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 </a:t>
            </a:r>
            <a:r>
              <a:rPr dirty="0" smtClean="0" sz="1200" spc="-10">
                <a:latin typeface="Arial"/>
                <a:cs typeface="Arial"/>
              </a:rPr>
              <a:t>c</a:t>
            </a:r>
            <a:r>
              <a:rPr dirty="0" smtClean="0" sz="1200" spc="0">
                <a:latin typeface="Arial"/>
                <a:cs typeface="Arial"/>
              </a:rPr>
              <a:t>ell</a:t>
            </a:r>
            <a:r>
              <a:rPr dirty="0" smtClean="0" sz="1200" spc="-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-10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at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cont</a:t>
            </a:r>
            <a:r>
              <a:rPr dirty="0" smtClean="0" sz="1200" spc="5">
                <a:latin typeface="Arial"/>
                <a:cs typeface="Arial"/>
              </a:rPr>
              <a:t>a</a:t>
            </a:r>
            <a:r>
              <a:rPr dirty="0" smtClean="0" sz="1200" spc="-15">
                <a:latin typeface="Arial"/>
                <a:cs typeface="Arial"/>
              </a:rPr>
              <a:t>i</a:t>
            </a:r>
            <a:r>
              <a:rPr dirty="0" smtClean="0" sz="1200" spc="0">
                <a:latin typeface="Arial"/>
                <a:cs typeface="Arial"/>
              </a:rPr>
              <a:t>ns a</a:t>
            </a:r>
            <a:r>
              <a:rPr dirty="0" smtClean="0" sz="1200" spc="-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5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10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ula</a:t>
            </a:r>
            <a:endParaRPr sz="1200">
              <a:latin typeface="Arial"/>
              <a:cs typeface="Arial"/>
            </a:endParaRPr>
          </a:p>
          <a:p>
            <a:pPr marL="12700" marR="471170">
              <a:lnSpc>
                <a:spcPts val="1380"/>
              </a:lnSpc>
              <a:spcBef>
                <a:spcPts val="35"/>
              </a:spcBef>
              <a:buFont typeface="Arial"/>
              <a:buAutoNum type="arabicParenR"/>
              <a:tabLst>
                <a:tab pos="190500" algn="l"/>
              </a:tabLst>
            </a:pPr>
            <a:r>
              <a:rPr dirty="0" smtClean="0" sz="1200">
                <a:latin typeface="Arial"/>
                <a:cs typeface="Arial"/>
              </a:rPr>
              <a:t>P</a:t>
            </a:r>
            <a:r>
              <a:rPr dirty="0" smtClean="0" sz="1200" spc="5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siti</a:t>
            </a:r>
            <a:r>
              <a:rPr dirty="0" smtClean="0" sz="1200" spc="-10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n t</a:t>
            </a:r>
            <a:r>
              <a:rPr dirty="0" smtClean="0" sz="1200" spc="-10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5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ou</a:t>
            </a:r>
            <a:r>
              <a:rPr dirty="0" smtClean="0" sz="1200" spc="-15">
                <a:latin typeface="Arial"/>
                <a:cs typeface="Arial"/>
              </a:rPr>
              <a:t>s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on </a:t>
            </a:r>
            <a:r>
              <a:rPr dirty="0" smtClean="0" sz="1200" spc="-10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he</a:t>
            </a:r>
            <a:r>
              <a:rPr dirty="0" smtClean="0" sz="1200" spc="35">
                <a:latin typeface="Arial"/>
                <a:cs typeface="Arial"/>
              </a:rPr>
              <a:t> </a:t>
            </a:r>
            <a:r>
              <a:rPr dirty="0" smtClean="0" sz="1200" spc="-40" b="1">
                <a:latin typeface="Arial"/>
                <a:cs typeface="Arial"/>
              </a:rPr>
              <a:t>A</a:t>
            </a:r>
            <a:r>
              <a:rPr dirty="0" smtClean="0" sz="1200" spc="0" b="1">
                <a:latin typeface="Arial"/>
                <a:cs typeface="Arial"/>
              </a:rPr>
              <a:t>u</a:t>
            </a:r>
            <a:r>
              <a:rPr dirty="0" smtClean="0" sz="1200" spc="5" b="1">
                <a:latin typeface="Arial"/>
                <a:cs typeface="Arial"/>
              </a:rPr>
              <a:t>t</a:t>
            </a:r>
            <a:r>
              <a:rPr dirty="0" smtClean="0" sz="1200" spc="0" b="1">
                <a:latin typeface="Arial"/>
                <a:cs typeface="Arial"/>
              </a:rPr>
              <a:t>o</a:t>
            </a:r>
            <a:r>
              <a:rPr dirty="0" smtClean="0" sz="1200" spc="-5" b="1">
                <a:latin typeface="Arial"/>
                <a:cs typeface="Arial"/>
              </a:rPr>
              <a:t>f</a:t>
            </a:r>
            <a:r>
              <a:rPr dirty="0" smtClean="0" sz="1200" spc="0" b="1">
                <a:latin typeface="Arial"/>
                <a:cs typeface="Arial"/>
              </a:rPr>
              <a:t>ill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ha</a:t>
            </a:r>
            <a:r>
              <a:rPr dirty="0" smtClean="0" sz="1200" spc="-10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dle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(a</a:t>
            </a:r>
            <a:r>
              <a:rPr dirty="0" smtClean="0" sz="1200" spc="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skin</a:t>
            </a:r>
            <a:r>
              <a:rPr dirty="0" smtClean="0" sz="1200" spc="5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y</a:t>
            </a:r>
            <a:r>
              <a:rPr dirty="0" smtClean="0" sz="1200" spc="-15">
                <a:latin typeface="Arial"/>
                <a:cs typeface="Arial"/>
              </a:rPr>
              <a:t> </a:t>
            </a:r>
            <a:r>
              <a:rPr dirty="0" smtClean="0" sz="1200" spc="5">
                <a:latin typeface="Arial"/>
                <a:cs typeface="Arial"/>
              </a:rPr>
              <a:t>b</a:t>
            </a:r>
            <a:r>
              <a:rPr dirty="0" smtClean="0" sz="1200" spc="0">
                <a:latin typeface="Arial"/>
                <a:cs typeface="Arial"/>
              </a:rPr>
              <a:t>lack c</a:t>
            </a:r>
            <a:r>
              <a:rPr dirty="0" smtClean="0" sz="1200" spc="-5">
                <a:latin typeface="Arial"/>
                <a:cs typeface="Arial"/>
              </a:rPr>
              <a:t>r</a:t>
            </a:r>
            <a:r>
              <a:rPr dirty="0" smtClean="0" sz="1200" spc="0">
                <a:latin typeface="Arial"/>
                <a:cs typeface="Arial"/>
              </a:rPr>
              <a:t>oss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-15">
                <a:latin typeface="Arial"/>
                <a:cs typeface="Arial"/>
              </a:rPr>
              <a:t>w</a:t>
            </a:r>
            <a:r>
              <a:rPr dirty="0" smtClean="0" sz="1200" spc="5">
                <a:latin typeface="Arial"/>
                <a:cs typeface="Arial"/>
              </a:rPr>
              <a:t>i</a:t>
            </a:r>
            <a:r>
              <a:rPr dirty="0" smtClean="0" sz="1200" spc="0">
                <a:latin typeface="Arial"/>
                <a:cs typeface="Arial"/>
              </a:rPr>
              <a:t>ll</a:t>
            </a:r>
            <a:r>
              <a:rPr dirty="0" smtClean="0" sz="1200" spc="0">
                <a:latin typeface="Arial"/>
                <a:cs typeface="Arial"/>
              </a:rPr>
              <a:t> ap</a:t>
            </a:r>
            <a:r>
              <a:rPr dirty="0" smtClean="0" sz="1200" spc="-10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ear)</a:t>
            </a:r>
            <a:endParaRPr sz="1200">
              <a:latin typeface="Arial"/>
              <a:cs typeface="Arial"/>
            </a:endParaRPr>
          </a:p>
          <a:p>
            <a:pPr marL="190500" indent="-178435">
              <a:lnSpc>
                <a:spcPts val="1345"/>
              </a:lnSpc>
              <a:buFont typeface="Arial"/>
              <a:buAutoNum type="arabicParenR"/>
              <a:tabLst>
                <a:tab pos="190500" algn="l"/>
              </a:tabLst>
            </a:pPr>
            <a:r>
              <a:rPr dirty="0" smtClean="0" sz="1200">
                <a:latin typeface="Arial"/>
                <a:cs typeface="Arial"/>
              </a:rPr>
              <a:t>C</a:t>
            </a:r>
            <a:r>
              <a:rPr dirty="0" smtClean="0" sz="1200" spc="-10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ick and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drag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to c</a:t>
            </a:r>
            <a:r>
              <a:rPr dirty="0" smtClean="0" sz="1200" spc="-5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py</a:t>
            </a:r>
            <a:r>
              <a:rPr dirty="0" smtClean="0" sz="1200" spc="-1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the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10">
                <a:latin typeface="Arial"/>
                <a:cs typeface="Arial"/>
              </a:rPr>
              <a:t>f</a:t>
            </a:r>
            <a:r>
              <a:rPr dirty="0" smtClean="0" sz="1200" spc="0">
                <a:latin typeface="Arial"/>
                <a:cs typeface="Arial"/>
              </a:rPr>
              <a:t>o</a:t>
            </a:r>
            <a:r>
              <a:rPr dirty="0" smtClean="0" sz="1200" spc="-20">
                <a:latin typeface="Arial"/>
                <a:cs typeface="Arial"/>
              </a:rPr>
              <a:t>r</a:t>
            </a:r>
            <a:r>
              <a:rPr dirty="0" smtClean="0" sz="1200" spc="5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ula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74645" y="914399"/>
            <a:ext cx="3469766" cy="15595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427095" y="2466720"/>
            <a:ext cx="2918460" cy="7924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62050" y="6258051"/>
            <a:ext cx="1569085" cy="9733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16991" y="320039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244842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7847" y="301751"/>
            <a:ext cx="0" cy="10090099"/>
          </a:xfrm>
          <a:custGeom>
            <a:avLst/>
            <a:gdLst/>
            <a:ahLst/>
            <a:cxnLst/>
            <a:rect l="l" t="t" r="r" b="b"/>
            <a:pathLst>
              <a:path w="0" h="10090099">
                <a:moveTo>
                  <a:pt x="0" y="0"/>
                </a:moveTo>
                <a:lnTo>
                  <a:pt x="0" y="1009009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13943" y="307847"/>
            <a:ext cx="0" cy="10077907"/>
          </a:xfrm>
          <a:custGeom>
            <a:avLst/>
            <a:gdLst/>
            <a:ahLst/>
            <a:cxnLst/>
            <a:rect l="l" t="t" r="r" b="b"/>
            <a:pathLst>
              <a:path w="0" h="10077907">
                <a:moveTo>
                  <a:pt x="0" y="0"/>
                </a:moveTo>
                <a:lnTo>
                  <a:pt x="0" y="1007790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20040" y="323036"/>
            <a:ext cx="0" cy="10047478"/>
          </a:xfrm>
          <a:custGeom>
            <a:avLst/>
            <a:gdLst/>
            <a:ahLst/>
            <a:cxnLst/>
            <a:rect l="l" t="t" r="r" b="b"/>
            <a:pathLst>
              <a:path w="0" h="10047478">
                <a:moveTo>
                  <a:pt x="0" y="0"/>
                </a:moveTo>
                <a:lnTo>
                  <a:pt x="0" y="100474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253985" y="301751"/>
            <a:ext cx="0" cy="10090098"/>
          </a:xfrm>
          <a:custGeom>
            <a:avLst/>
            <a:gdLst/>
            <a:ahLst/>
            <a:cxnLst/>
            <a:rect l="l" t="t" r="r" b="b"/>
            <a:pathLst>
              <a:path w="0" h="10090098">
                <a:moveTo>
                  <a:pt x="0" y="0"/>
                </a:moveTo>
                <a:lnTo>
                  <a:pt x="0" y="1009009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245159" y="304799"/>
            <a:ext cx="0" cy="10084003"/>
          </a:xfrm>
          <a:custGeom>
            <a:avLst/>
            <a:gdLst/>
            <a:ahLst/>
            <a:cxnLst/>
            <a:rect l="l" t="t" r="r" b="b"/>
            <a:pathLst>
              <a:path w="0" h="10084003">
                <a:moveTo>
                  <a:pt x="0" y="0"/>
                </a:moveTo>
                <a:lnTo>
                  <a:pt x="0" y="10084003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241794" y="323036"/>
            <a:ext cx="0" cy="10047478"/>
          </a:xfrm>
          <a:custGeom>
            <a:avLst/>
            <a:gdLst/>
            <a:ahLst/>
            <a:cxnLst/>
            <a:rect l="l" t="t" r="r" b="b"/>
            <a:pathLst>
              <a:path w="0" h="10047478">
                <a:moveTo>
                  <a:pt x="0" y="0"/>
                </a:moveTo>
                <a:lnTo>
                  <a:pt x="0" y="100474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04800" y="10385754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0895" y="10376611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16991" y="10373562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244842" y="10370515"/>
            <a:ext cx="6095" cy="12191"/>
          </a:xfrm>
          <a:custGeom>
            <a:avLst/>
            <a:gdLst/>
            <a:ahLst/>
            <a:cxnLst/>
            <a:rect l="l" t="t" r="r" b="b"/>
            <a:pathLst>
              <a:path w="6095" h="12191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3356102"/>
            <a:ext cx="4429125" cy="7232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To C</a:t>
            </a:r>
            <a:r>
              <a:rPr dirty="0" smtClean="0" sz="1200" spc="-5" b="1">
                <a:latin typeface="Arial"/>
                <a:cs typeface="Arial"/>
              </a:rPr>
              <a:t>o</a:t>
            </a:r>
            <a:r>
              <a:rPr dirty="0" smtClean="0" sz="1200" spc="5" b="1">
                <a:latin typeface="Arial"/>
                <a:cs typeface="Arial"/>
              </a:rPr>
              <a:t>p</a:t>
            </a:r>
            <a:r>
              <a:rPr dirty="0" smtClean="0" sz="1200" spc="0" b="1">
                <a:latin typeface="Arial"/>
                <a:cs typeface="Arial"/>
              </a:rPr>
              <a:t>y</a:t>
            </a:r>
            <a:r>
              <a:rPr dirty="0" smtClean="0" sz="1200" spc="-2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Formulas Using Co</a:t>
            </a:r>
            <a:r>
              <a:rPr dirty="0" smtClean="0" sz="1200" spc="5" b="1">
                <a:latin typeface="Arial"/>
                <a:cs typeface="Arial"/>
              </a:rPr>
              <a:t>p</a:t>
            </a:r>
            <a:r>
              <a:rPr dirty="0" smtClean="0" sz="1200" spc="0" b="1">
                <a:latin typeface="Arial"/>
                <a:cs typeface="Arial"/>
              </a:rPr>
              <a:t>y</a:t>
            </a:r>
            <a:r>
              <a:rPr dirty="0" smtClean="0" sz="1200" spc="-35" b="1">
                <a:latin typeface="Arial"/>
                <a:cs typeface="Arial"/>
              </a:rPr>
              <a:t> </a:t>
            </a:r>
            <a:r>
              <a:rPr dirty="0" smtClean="0" sz="1200" spc="5" b="1">
                <a:latin typeface="Arial"/>
                <a:cs typeface="Arial"/>
              </a:rPr>
              <a:t>a</a:t>
            </a:r>
            <a:r>
              <a:rPr dirty="0" smtClean="0" sz="1200" spc="0" b="1">
                <a:latin typeface="Arial"/>
                <a:cs typeface="Arial"/>
              </a:rPr>
              <a:t>nd Paste:</a:t>
            </a:r>
            <a:endParaRPr sz="1200">
              <a:latin typeface="Arial"/>
              <a:cs typeface="Arial"/>
            </a:endParaRPr>
          </a:p>
          <a:p>
            <a:pPr marL="190500" indent="-178435">
              <a:lnSpc>
                <a:spcPts val="1385"/>
              </a:lnSpc>
              <a:buFont typeface="Arial"/>
              <a:buAutoNum type="arabicParenR"/>
              <a:tabLst>
                <a:tab pos="190500" algn="l"/>
              </a:tabLst>
            </a:pPr>
            <a:r>
              <a:rPr dirty="0" smtClean="0" sz="1200">
                <a:latin typeface="Arial"/>
                <a:cs typeface="Arial"/>
              </a:rPr>
              <a:t>C</a:t>
            </a:r>
            <a:r>
              <a:rPr dirty="0" smtClean="0" sz="1200" spc="-10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ick in t</a:t>
            </a:r>
            <a:r>
              <a:rPr dirty="0" smtClean="0" sz="1200" spc="5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 </a:t>
            </a:r>
            <a:r>
              <a:rPr dirty="0" smtClean="0" sz="1200" spc="-10">
                <a:latin typeface="Arial"/>
                <a:cs typeface="Arial"/>
              </a:rPr>
              <a:t>c</a:t>
            </a:r>
            <a:r>
              <a:rPr dirty="0" smtClean="0" sz="1200" spc="0">
                <a:latin typeface="Arial"/>
                <a:cs typeface="Arial"/>
              </a:rPr>
              <a:t>ell</a:t>
            </a:r>
            <a:r>
              <a:rPr dirty="0" smtClean="0" sz="1200" spc="-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-10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at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cont</a:t>
            </a:r>
            <a:r>
              <a:rPr dirty="0" smtClean="0" sz="1200" spc="5">
                <a:latin typeface="Arial"/>
                <a:cs typeface="Arial"/>
              </a:rPr>
              <a:t>a</a:t>
            </a:r>
            <a:r>
              <a:rPr dirty="0" smtClean="0" sz="1200" spc="-15">
                <a:latin typeface="Arial"/>
                <a:cs typeface="Arial"/>
              </a:rPr>
              <a:t>i</a:t>
            </a:r>
            <a:r>
              <a:rPr dirty="0" smtClean="0" sz="1200" spc="0">
                <a:latin typeface="Arial"/>
                <a:cs typeface="Arial"/>
              </a:rPr>
              <a:t>ns a</a:t>
            </a:r>
            <a:r>
              <a:rPr dirty="0" smtClean="0" sz="1200" spc="-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5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10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ula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44"/>
              </a:spcBef>
              <a:buFont typeface="Arial"/>
              <a:buAutoNum type="arabicParenR"/>
            </a:pPr>
            <a:endParaRPr sz="1300"/>
          </a:p>
          <a:p>
            <a:pPr marL="192405" indent="-178435">
              <a:lnSpc>
                <a:spcPct val="100000"/>
              </a:lnSpc>
              <a:buFont typeface="Arial"/>
              <a:buAutoNum type="arabicParenR"/>
              <a:tabLst>
                <a:tab pos="192405" algn="l"/>
              </a:tabLst>
            </a:pPr>
            <a:r>
              <a:rPr dirty="0" smtClean="0" sz="1200">
                <a:latin typeface="Arial"/>
                <a:cs typeface="Arial"/>
              </a:rPr>
              <a:t>S</a:t>
            </a:r>
            <a:r>
              <a:rPr dirty="0" smtClean="0" sz="1200" spc="5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lect</a:t>
            </a:r>
            <a:r>
              <a:rPr dirty="0" smtClean="0" sz="1200" spc="-5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Co</a:t>
            </a:r>
            <a:r>
              <a:rPr dirty="0" smtClean="0" sz="1200" spc="5" b="1">
                <a:latin typeface="Arial"/>
                <a:cs typeface="Arial"/>
              </a:rPr>
              <a:t>p</a:t>
            </a:r>
            <a:r>
              <a:rPr dirty="0" smtClean="0" sz="1200" spc="0" b="1">
                <a:latin typeface="Arial"/>
                <a:cs typeface="Arial"/>
              </a:rPr>
              <a:t>y</a:t>
            </a:r>
            <a:r>
              <a:rPr dirty="0" smtClean="0" sz="1200" spc="-3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b</a:t>
            </a:r>
            <a:r>
              <a:rPr dirty="0" smtClean="0" sz="1200" spc="10" b="1">
                <a:latin typeface="Arial"/>
                <a:cs typeface="Arial"/>
              </a:rPr>
              <a:t>u</a:t>
            </a:r>
            <a:r>
              <a:rPr dirty="0" smtClean="0" sz="1200" spc="0" b="1">
                <a:latin typeface="Arial"/>
                <a:cs typeface="Arial"/>
              </a:rPr>
              <a:t>t</a:t>
            </a:r>
            <a:r>
              <a:rPr dirty="0" smtClean="0" sz="1200" spc="-10" b="1">
                <a:latin typeface="Arial"/>
                <a:cs typeface="Arial"/>
              </a:rPr>
              <a:t>t</a:t>
            </a:r>
            <a:r>
              <a:rPr dirty="0" smtClean="0" sz="1200" spc="0" b="1">
                <a:latin typeface="Arial"/>
                <a:cs typeface="Arial"/>
              </a:rPr>
              <a:t>on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on Home Ribbon in </a:t>
            </a:r>
            <a:r>
              <a:rPr dirty="0" smtClean="0" sz="1200" spc="-20" b="1">
                <a:latin typeface="Arial"/>
                <a:cs typeface="Arial"/>
              </a:rPr>
              <a:t>t</a:t>
            </a:r>
            <a:r>
              <a:rPr dirty="0" smtClean="0" sz="1200" spc="0" b="1">
                <a:latin typeface="Arial"/>
                <a:cs typeface="Arial"/>
              </a:rPr>
              <a:t>he Editing </a:t>
            </a:r>
            <a:r>
              <a:rPr dirty="0" smtClean="0" sz="1200" spc="-10" b="1">
                <a:latin typeface="Arial"/>
                <a:cs typeface="Arial"/>
              </a:rPr>
              <a:t>S</a:t>
            </a:r>
            <a:r>
              <a:rPr dirty="0" smtClean="0" sz="1200" spc="0" b="1">
                <a:latin typeface="Arial"/>
                <a:cs typeface="Arial"/>
              </a:rPr>
              <a:t>ection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6244208"/>
            <a:ext cx="5173980" cy="1965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 i="1">
                <a:latin typeface="Calibri"/>
                <a:cs typeface="Calibri"/>
              </a:rPr>
              <a:t>To</a:t>
            </a:r>
            <a:r>
              <a:rPr dirty="0" smtClean="0" sz="1600" spc="-5" i="1">
                <a:latin typeface="Calibri"/>
                <a:cs typeface="Calibri"/>
              </a:rPr>
              <a:t> </a:t>
            </a:r>
            <a:r>
              <a:rPr dirty="0" smtClean="0" sz="1600" spc="-10" i="1">
                <a:latin typeface="Calibri"/>
                <a:cs typeface="Calibri"/>
              </a:rPr>
              <a:t>contin</a:t>
            </a:r>
            <a:r>
              <a:rPr dirty="0" smtClean="0" sz="1600" spc="-20" i="1">
                <a:latin typeface="Calibri"/>
                <a:cs typeface="Calibri"/>
              </a:rPr>
              <a:t>u</a:t>
            </a:r>
            <a:r>
              <a:rPr dirty="0" smtClean="0" sz="1600" spc="-10" i="1">
                <a:latin typeface="Calibri"/>
                <a:cs typeface="Calibri"/>
              </a:rPr>
              <a:t>e</a:t>
            </a:r>
            <a:r>
              <a:rPr dirty="0" smtClean="0" sz="1600" spc="10" i="1">
                <a:latin typeface="Calibri"/>
                <a:cs typeface="Calibri"/>
              </a:rPr>
              <a:t> </a:t>
            </a:r>
            <a:r>
              <a:rPr dirty="0" smtClean="0" sz="1600" spc="-10" i="1">
                <a:latin typeface="Calibri"/>
                <a:cs typeface="Calibri"/>
              </a:rPr>
              <a:t>a</a:t>
            </a:r>
            <a:r>
              <a:rPr dirty="0" smtClean="0" sz="1600" spc="-10" i="1">
                <a:latin typeface="Calibri"/>
                <a:cs typeface="Calibri"/>
              </a:rPr>
              <a:t> </a:t>
            </a:r>
            <a:r>
              <a:rPr dirty="0" smtClean="0" sz="1600" spc="-10" i="1">
                <a:latin typeface="Calibri"/>
                <a:cs typeface="Calibri"/>
              </a:rPr>
              <a:t>s</a:t>
            </a:r>
            <a:r>
              <a:rPr dirty="0" smtClean="0" sz="1600" spc="-5" i="1">
                <a:latin typeface="Calibri"/>
                <a:cs typeface="Calibri"/>
              </a:rPr>
              <a:t>e</a:t>
            </a:r>
            <a:r>
              <a:rPr dirty="0" smtClean="0" sz="1600" spc="-10" i="1">
                <a:latin typeface="Calibri"/>
                <a:cs typeface="Calibri"/>
              </a:rPr>
              <a:t>r</a:t>
            </a:r>
            <a:r>
              <a:rPr dirty="0" smtClean="0" sz="1600" spc="0" i="1">
                <a:latin typeface="Calibri"/>
                <a:cs typeface="Calibri"/>
              </a:rPr>
              <a:t>i</a:t>
            </a:r>
            <a:r>
              <a:rPr dirty="0" smtClean="0" sz="1600" spc="-20" i="1">
                <a:latin typeface="Calibri"/>
                <a:cs typeface="Calibri"/>
              </a:rPr>
              <a:t>e</a:t>
            </a:r>
            <a:r>
              <a:rPr dirty="0" smtClean="0" sz="1600" spc="-10" i="1">
                <a:latin typeface="Calibri"/>
                <a:cs typeface="Calibri"/>
              </a:rPr>
              <a:t>s</a:t>
            </a:r>
            <a:r>
              <a:rPr dirty="0" smtClean="0" sz="1600" spc="-5" i="1">
                <a:latin typeface="Calibri"/>
                <a:cs typeface="Calibri"/>
              </a:rPr>
              <a:t> </a:t>
            </a:r>
            <a:r>
              <a:rPr dirty="0" smtClean="0" sz="1600" spc="-15" i="1">
                <a:latin typeface="Calibri"/>
                <a:cs typeface="Calibri"/>
              </a:rPr>
              <a:t>w</a:t>
            </a:r>
            <a:r>
              <a:rPr dirty="0" smtClean="0" sz="1600" spc="0" i="1">
                <a:latin typeface="Calibri"/>
                <a:cs typeface="Calibri"/>
              </a:rPr>
              <a:t>i</a:t>
            </a:r>
            <a:r>
              <a:rPr dirty="0" smtClean="0" sz="1600" spc="-10" i="1">
                <a:latin typeface="Calibri"/>
                <a:cs typeface="Calibri"/>
              </a:rPr>
              <a:t>th</a:t>
            </a:r>
            <a:r>
              <a:rPr dirty="0" smtClean="0" sz="1600" spc="-10" i="1">
                <a:latin typeface="Calibri"/>
                <a:cs typeface="Calibri"/>
              </a:rPr>
              <a:t> </a:t>
            </a:r>
            <a:r>
              <a:rPr dirty="0" smtClean="0" sz="1600" spc="-10" i="1">
                <a:latin typeface="Calibri"/>
                <a:cs typeface="Calibri"/>
              </a:rPr>
              <a:t>the</a:t>
            </a:r>
            <a:r>
              <a:rPr dirty="0" smtClean="0" sz="1600" spc="-5" i="1">
                <a:latin typeface="Calibri"/>
                <a:cs typeface="Calibri"/>
              </a:rPr>
              <a:t> </a:t>
            </a:r>
            <a:r>
              <a:rPr dirty="0" smtClean="0" sz="1600" spc="-5" i="1">
                <a:latin typeface="Calibri"/>
                <a:cs typeface="Calibri"/>
              </a:rPr>
              <a:t>fill</a:t>
            </a:r>
            <a:r>
              <a:rPr dirty="0" smtClean="0" sz="1600" spc="-5" i="1">
                <a:latin typeface="Calibri"/>
                <a:cs typeface="Calibri"/>
              </a:rPr>
              <a:t> </a:t>
            </a:r>
            <a:r>
              <a:rPr dirty="0" smtClean="0" sz="1600" spc="-15" i="1">
                <a:latin typeface="Calibri"/>
                <a:cs typeface="Calibri"/>
              </a:rPr>
              <a:t>h</a:t>
            </a:r>
            <a:r>
              <a:rPr dirty="0" smtClean="0" sz="1600" spc="-10" i="1">
                <a:latin typeface="Calibri"/>
                <a:cs typeface="Calibri"/>
              </a:rPr>
              <a:t>a</a:t>
            </a:r>
            <a:r>
              <a:rPr dirty="0" smtClean="0" sz="1600" spc="-20" i="1">
                <a:latin typeface="Calibri"/>
                <a:cs typeface="Calibri"/>
              </a:rPr>
              <a:t>n</a:t>
            </a:r>
            <a:r>
              <a:rPr dirty="0" smtClean="0" sz="1600" spc="-5" i="1">
                <a:latin typeface="Calibri"/>
                <a:cs typeface="Calibri"/>
              </a:rPr>
              <a:t>d</a:t>
            </a:r>
            <a:r>
              <a:rPr dirty="0" smtClean="0" sz="1600" spc="-10" i="1">
                <a:latin typeface="Calibri"/>
                <a:cs typeface="Calibri"/>
              </a:rPr>
              <a:t>le</a:t>
            </a:r>
            <a:endParaRPr sz="1600">
              <a:latin typeface="Calibri"/>
              <a:cs typeface="Calibri"/>
            </a:endParaRPr>
          </a:p>
          <a:p>
            <a:pPr>
              <a:lnSpc>
                <a:spcPts val="1400"/>
              </a:lnSpc>
              <a:spcBef>
                <a:spcPts val="17"/>
              </a:spcBef>
            </a:pPr>
            <a:endParaRPr sz="1400"/>
          </a:p>
          <a:p>
            <a:pPr marL="13970" marR="12700">
              <a:lnSpc>
                <a:spcPct val="101800"/>
              </a:lnSpc>
            </a:pPr>
            <a:r>
              <a:rPr dirty="0" smtClean="0" sz="1400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fill 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0">
                <a:latin typeface="Calibri"/>
                <a:cs typeface="Calibri"/>
              </a:rPr>
              <a:t>le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an also </a:t>
            </a:r>
            <a:r>
              <a:rPr dirty="0" smtClean="0" sz="1400" spc="-10">
                <a:latin typeface="Calibri"/>
                <a:cs typeface="Calibri"/>
              </a:rPr>
              <a:t>b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0">
                <a:latin typeface="Calibri"/>
                <a:cs typeface="Calibri"/>
              </a:rPr>
              <a:t>sed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to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onti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5">
                <a:latin typeface="Calibri"/>
                <a:cs typeface="Calibri"/>
              </a:rPr>
              <a:t>u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series. W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ev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r </a:t>
            </a:r>
            <a:r>
              <a:rPr dirty="0" smtClean="0" sz="1400" spc="-10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ont</a:t>
            </a:r>
            <a:r>
              <a:rPr dirty="0" smtClean="0" sz="1400" spc="-10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of a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row or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ol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0">
                <a:latin typeface="Calibri"/>
                <a:cs typeface="Calibri"/>
              </a:rPr>
              <a:t>n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f</a:t>
            </a:r>
            <a:r>
              <a:rPr dirty="0" smtClean="0" sz="1400" spc="5">
                <a:latin typeface="Calibri"/>
                <a:cs typeface="Calibri"/>
              </a:rPr>
              <a:t>o</a:t>
            </a:r>
            <a:r>
              <a:rPr dirty="0" smtClean="0" sz="1400" spc="0">
                <a:latin typeface="Calibri"/>
                <a:cs typeface="Calibri"/>
              </a:rPr>
              <a:t>ll</a:t>
            </a:r>
            <a:r>
              <a:rPr dirty="0" smtClean="0" sz="1400" spc="-5">
                <a:latin typeface="Calibri"/>
                <a:cs typeface="Calibri"/>
              </a:rPr>
              <a:t>o</a:t>
            </a:r>
            <a:r>
              <a:rPr dirty="0" smtClean="0" sz="1400" spc="0">
                <a:latin typeface="Calibri"/>
                <a:cs typeface="Calibri"/>
              </a:rPr>
              <a:t>ws a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se</a:t>
            </a:r>
            <a:r>
              <a:rPr dirty="0" smtClean="0" sz="1400" spc="-10">
                <a:latin typeface="Calibri"/>
                <a:cs typeface="Calibri"/>
              </a:rPr>
              <a:t>q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tial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or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0">
                <a:latin typeface="Calibri"/>
                <a:cs typeface="Calibri"/>
              </a:rPr>
              <a:t>er,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like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0">
                <a:latin typeface="Calibri"/>
                <a:cs typeface="Calibri"/>
              </a:rPr>
              <a:t>m</a:t>
            </a:r>
            <a:r>
              <a:rPr dirty="0" smtClean="0" sz="1400" spc="-10">
                <a:latin typeface="Calibri"/>
                <a:cs typeface="Calibri"/>
              </a:rPr>
              <a:t>b</a:t>
            </a:r>
            <a:r>
              <a:rPr dirty="0" smtClean="0" sz="1400" spc="0">
                <a:latin typeface="Calibri"/>
                <a:cs typeface="Calibri"/>
              </a:rPr>
              <a:t>ers </a:t>
            </a:r>
            <a:r>
              <a:rPr dirty="0" smtClean="0" sz="1400" spc="-10">
                <a:latin typeface="Calibri"/>
                <a:cs typeface="Calibri"/>
              </a:rPr>
              <a:t>(</a:t>
            </a:r>
            <a:r>
              <a:rPr dirty="0" smtClean="0" sz="1400" spc="0">
                <a:latin typeface="Calibri"/>
                <a:cs typeface="Calibri"/>
              </a:rPr>
              <a:t>1,</a:t>
            </a:r>
            <a:r>
              <a:rPr dirty="0" smtClean="0" sz="1400" spc="0">
                <a:latin typeface="Calibri"/>
                <a:cs typeface="Calibri"/>
              </a:rPr>
              <a:t> 2,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3) or 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0">
                <a:latin typeface="Calibri"/>
                <a:cs typeface="Calibri"/>
              </a:rPr>
              <a:t>ays </a:t>
            </a:r>
            <a:r>
              <a:rPr dirty="0" smtClean="0" sz="1400" spc="-10">
                <a:latin typeface="Calibri"/>
                <a:cs typeface="Calibri"/>
              </a:rPr>
              <a:t>(</a:t>
            </a:r>
            <a:r>
              <a:rPr dirty="0" smtClean="0" sz="1400" spc="0">
                <a:latin typeface="Calibri"/>
                <a:cs typeface="Calibri"/>
              </a:rPr>
              <a:t>Mon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0">
                <a:latin typeface="Calibri"/>
                <a:cs typeface="Calibri"/>
              </a:rPr>
              <a:t>ay,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0">
                <a:latin typeface="Calibri"/>
                <a:cs typeface="Calibri"/>
              </a:rPr>
              <a:t>es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0">
                <a:latin typeface="Calibri"/>
                <a:cs typeface="Calibri"/>
              </a:rPr>
              <a:t>ay,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W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es</a:t>
            </a:r>
            <a:r>
              <a:rPr dirty="0" smtClean="0" sz="1400" spc="5">
                <a:latin typeface="Calibri"/>
                <a:cs typeface="Calibri"/>
              </a:rPr>
              <a:t>d</a:t>
            </a:r>
            <a:r>
              <a:rPr dirty="0" smtClean="0" sz="1400" spc="0">
                <a:latin typeface="Calibri"/>
                <a:cs typeface="Calibri"/>
              </a:rPr>
              <a:t>ay</a:t>
            </a:r>
            <a:r>
              <a:rPr dirty="0" smtClean="0" sz="1400" spc="-10">
                <a:latin typeface="Calibri"/>
                <a:cs typeface="Calibri"/>
              </a:rPr>
              <a:t>)</a:t>
            </a:r>
            <a:r>
              <a:rPr dirty="0" smtClean="0" sz="1400" spc="0">
                <a:latin typeface="Calibri"/>
                <a:cs typeface="Calibri"/>
              </a:rPr>
              <a:t>,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fill 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0">
                <a:latin typeface="Calibri"/>
                <a:cs typeface="Calibri"/>
              </a:rPr>
              <a:t>le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n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g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0">
                <a:latin typeface="Calibri"/>
                <a:cs typeface="Calibri"/>
              </a:rPr>
              <a:t>ess</a:t>
            </a:r>
            <a:r>
              <a:rPr dirty="0" smtClean="0" sz="1400" spc="0">
                <a:latin typeface="Calibri"/>
                <a:cs typeface="Calibri"/>
              </a:rPr>
              <a:t> wh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should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ome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xt in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series. </a:t>
            </a:r>
            <a:r>
              <a:rPr dirty="0" smtClean="0" sz="1400" spc="-10">
                <a:latin typeface="Calibri"/>
                <a:cs typeface="Calibri"/>
              </a:rPr>
              <a:t>I</a:t>
            </a:r>
            <a:r>
              <a:rPr dirty="0" smtClean="0" sz="1400" spc="0">
                <a:latin typeface="Calibri"/>
                <a:cs typeface="Calibri"/>
              </a:rPr>
              <a:t>n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y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ases,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you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0">
                <a:latin typeface="Calibri"/>
                <a:cs typeface="Calibri"/>
              </a:rPr>
              <a:t>ay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ed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to</a:t>
            </a:r>
            <a:r>
              <a:rPr dirty="0" smtClean="0" sz="1400" spc="0">
                <a:latin typeface="Calibri"/>
                <a:cs typeface="Calibri"/>
              </a:rPr>
              <a:t> sele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0">
                <a:latin typeface="Calibri"/>
                <a:cs typeface="Calibri"/>
              </a:rPr>
              <a:t>lti</a:t>
            </a:r>
            <a:r>
              <a:rPr dirty="0" smtClean="0" sz="1400" spc="-5">
                <a:latin typeface="Calibri"/>
                <a:cs typeface="Calibri"/>
              </a:rPr>
              <a:t>p</a:t>
            </a:r>
            <a:r>
              <a:rPr dirty="0" smtClean="0" sz="1400" spc="0">
                <a:latin typeface="Calibri"/>
                <a:cs typeface="Calibri"/>
              </a:rPr>
              <a:t>le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ells bef</a:t>
            </a:r>
            <a:r>
              <a:rPr dirty="0" smtClean="0" sz="1400" spc="5">
                <a:latin typeface="Calibri"/>
                <a:cs typeface="Calibri"/>
              </a:rPr>
              <a:t>o</a:t>
            </a:r>
            <a:r>
              <a:rPr dirty="0" smtClean="0" sz="1400" spc="0">
                <a:latin typeface="Calibri"/>
                <a:cs typeface="Calibri"/>
              </a:rPr>
              <a:t>re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0">
                <a:latin typeface="Calibri"/>
                <a:cs typeface="Calibri"/>
              </a:rPr>
              <a:t>sing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fill 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0">
                <a:latin typeface="Calibri"/>
                <a:cs typeface="Calibri"/>
              </a:rPr>
              <a:t>le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to 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elp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Exc</a:t>
            </a:r>
            <a:r>
              <a:rPr dirty="0" smtClean="0" sz="1400" spc="-10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er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0">
                <a:latin typeface="Calibri"/>
                <a:cs typeface="Calibri"/>
              </a:rPr>
              <a:t>ine</a:t>
            </a:r>
            <a:r>
              <a:rPr dirty="0" smtClean="0" sz="1400" spc="0">
                <a:latin typeface="Calibri"/>
                <a:cs typeface="Calibri"/>
              </a:rPr>
              <a:t> t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series ord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r. </a:t>
            </a:r>
            <a:r>
              <a:rPr dirty="0" smtClean="0" sz="1400" spc="-10">
                <a:latin typeface="Calibri"/>
                <a:cs typeface="Calibri"/>
              </a:rPr>
              <a:t>I</a:t>
            </a:r>
            <a:r>
              <a:rPr dirty="0" smtClean="0" sz="1400" spc="0">
                <a:latin typeface="Calibri"/>
                <a:cs typeface="Calibri"/>
              </a:rPr>
              <a:t>n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our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exa</a:t>
            </a:r>
            <a:r>
              <a:rPr dirty="0" smtClean="0" sz="1400" spc="-5">
                <a:latin typeface="Calibri"/>
                <a:cs typeface="Calibri"/>
              </a:rPr>
              <a:t>m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0">
                <a:latin typeface="Calibri"/>
                <a:cs typeface="Calibri"/>
              </a:rPr>
              <a:t>le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b</a:t>
            </a:r>
            <a:r>
              <a:rPr dirty="0" smtClean="0" sz="1400" spc="0">
                <a:latin typeface="Calibri"/>
                <a:cs typeface="Calibri"/>
              </a:rPr>
              <a:t>elo</a:t>
            </a:r>
            <a:r>
              <a:rPr dirty="0" smtClean="0" sz="1400" spc="5">
                <a:latin typeface="Calibri"/>
                <a:cs typeface="Calibri"/>
              </a:rPr>
              <a:t>w</a:t>
            </a:r>
            <a:r>
              <a:rPr dirty="0" smtClean="0" sz="1400" spc="0">
                <a:latin typeface="Calibri"/>
                <a:cs typeface="Calibri"/>
              </a:rPr>
              <a:t>,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fill 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0">
                <a:latin typeface="Calibri"/>
                <a:cs typeface="Calibri"/>
              </a:rPr>
              <a:t>le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is 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0">
                <a:latin typeface="Calibri"/>
                <a:cs typeface="Calibri"/>
              </a:rPr>
              <a:t>sed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o 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xte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d</a:t>
            </a:r>
            <a:r>
              <a:rPr dirty="0" smtClean="0" sz="1400" spc="0">
                <a:latin typeface="Calibri"/>
                <a:cs typeface="Calibri"/>
              </a:rPr>
              <a:t> a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series of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0">
                <a:latin typeface="Calibri"/>
                <a:cs typeface="Calibri"/>
              </a:rPr>
              <a:t>at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s in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ol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62050" y="914403"/>
            <a:ext cx="1507375" cy="19273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068705" y="4246752"/>
            <a:ext cx="5274183" cy="13036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162050" y="8199119"/>
            <a:ext cx="3263138" cy="11308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307847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16991" y="320039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7244842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07847" y="301751"/>
            <a:ext cx="0" cy="10090099"/>
          </a:xfrm>
          <a:custGeom>
            <a:avLst/>
            <a:gdLst/>
            <a:ahLst/>
            <a:cxnLst/>
            <a:rect l="l" t="t" r="r" b="b"/>
            <a:pathLst>
              <a:path w="0" h="10090099">
                <a:moveTo>
                  <a:pt x="0" y="0"/>
                </a:moveTo>
                <a:lnTo>
                  <a:pt x="0" y="1009009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13943" y="307847"/>
            <a:ext cx="0" cy="10077907"/>
          </a:xfrm>
          <a:custGeom>
            <a:avLst/>
            <a:gdLst/>
            <a:ahLst/>
            <a:cxnLst/>
            <a:rect l="l" t="t" r="r" b="b"/>
            <a:pathLst>
              <a:path w="0" h="10077907">
                <a:moveTo>
                  <a:pt x="0" y="0"/>
                </a:moveTo>
                <a:lnTo>
                  <a:pt x="0" y="1007790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20040" y="323036"/>
            <a:ext cx="0" cy="10047478"/>
          </a:xfrm>
          <a:custGeom>
            <a:avLst/>
            <a:gdLst/>
            <a:ahLst/>
            <a:cxnLst/>
            <a:rect l="l" t="t" r="r" b="b"/>
            <a:pathLst>
              <a:path w="0" h="10047478">
                <a:moveTo>
                  <a:pt x="0" y="0"/>
                </a:moveTo>
                <a:lnTo>
                  <a:pt x="0" y="100474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253985" y="301751"/>
            <a:ext cx="0" cy="10090098"/>
          </a:xfrm>
          <a:custGeom>
            <a:avLst/>
            <a:gdLst/>
            <a:ahLst/>
            <a:cxnLst/>
            <a:rect l="l" t="t" r="r" b="b"/>
            <a:pathLst>
              <a:path w="0" h="10090098">
                <a:moveTo>
                  <a:pt x="0" y="0"/>
                </a:moveTo>
                <a:lnTo>
                  <a:pt x="0" y="1009009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245159" y="304799"/>
            <a:ext cx="0" cy="10084003"/>
          </a:xfrm>
          <a:custGeom>
            <a:avLst/>
            <a:gdLst/>
            <a:ahLst/>
            <a:cxnLst/>
            <a:rect l="l" t="t" r="r" b="b"/>
            <a:pathLst>
              <a:path w="0" h="10084003">
                <a:moveTo>
                  <a:pt x="0" y="0"/>
                </a:moveTo>
                <a:lnTo>
                  <a:pt x="0" y="10084003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241794" y="323036"/>
            <a:ext cx="0" cy="10047478"/>
          </a:xfrm>
          <a:custGeom>
            <a:avLst/>
            <a:gdLst/>
            <a:ahLst/>
            <a:cxnLst/>
            <a:rect l="l" t="t" r="r" b="b"/>
            <a:pathLst>
              <a:path w="0" h="10047478">
                <a:moveTo>
                  <a:pt x="0" y="0"/>
                </a:moveTo>
                <a:lnTo>
                  <a:pt x="0" y="100474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04800" y="10385754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10895" y="10376611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16991" y="10373562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244842" y="10370515"/>
            <a:ext cx="6095" cy="12191"/>
          </a:xfrm>
          <a:custGeom>
            <a:avLst/>
            <a:gdLst/>
            <a:ahLst/>
            <a:cxnLst/>
            <a:rect l="l" t="t" r="r" b="b"/>
            <a:pathLst>
              <a:path w="6095" h="12191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096130"/>
            <a:ext cx="5294630" cy="14770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5080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ul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1330"/>
              </a:lnSpc>
              <a:spcBef>
                <a:spcPts val="10"/>
              </a:spcBef>
            </a:pPr>
            <a:r>
              <a:rPr dirty="0" smtClean="0" sz="1150" spc="-20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ormulas </a:t>
            </a:r>
            <a:r>
              <a:rPr dirty="0" smtClean="0" sz="1150" spc="-10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are </a:t>
            </a:r>
            <a:r>
              <a:rPr dirty="0" smtClean="0" sz="1150" spc="-9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m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th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m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ti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al </a:t>
            </a:r>
            <a:r>
              <a:rPr dirty="0" smtClean="0" sz="1150" spc="-9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eq</a:t>
            </a:r>
            <a:r>
              <a:rPr dirty="0" smtClean="0" sz="1150" spc="-15">
                <a:latin typeface="Times New Roman"/>
                <a:cs typeface="Times New Roman"/>
              </a:rPr>
              <a:t>u</a:t>
            </a:r>
            <a:r>
              <a:rPr dirty="0" smtClean="0" sz="1150" spc="0">
                <a:latin typeface="Times New Roman"/>
                <a:cs typeface="Times New Roman"/>
              </a:rPr>
              <a:t>ati</a:t>
            </a:r>
            <a:r>
              <a:rPr dirty="0" smtClean="0" sz="1150" spc="-15">
                <a:latin typeface="Times New Roman"/>
                <a:cs typeface="Times New Roman"/>
              </a:rPr>
              <a:t>o</a:t>
            </a:r>
            <a:r>
              <a:rPr dirty="0" smtClean="0" sz="1150" spc="0">
                <a:latin typeface="Times New Roman"/>
                <a:cs typeface="Times New Roman"/>
              </a:rPr>
              <a:t>n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. </a:t>
            </a:r>
            <a:r>
              <a:rPr dirty="0" smtClean="0" sz="1150" spc="-10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9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is </a:t>
            </a:r>
            <a:r>
              <a:rPr dirty="0" smtClean="0" sz="1150" spc="-10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 </a:t>
            </a:r>
            <a:r>
              <a:rPr dirty="0" smtClean="0" sz="1150" spc="-95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 </a:t>
            </a:r>
            <a:r>
              <a:rPr dirty="0" smtClean="0" sz="1150" spc="-9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of </a:t>
            </a:r>
            <a:r>
              <a:rPr dirty="0" smtClean="0" sz="1150" spc="-1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</a:t>
            </a:r>
            <a:r>
              <a:rPr dirty="0" smtClean="0" sz="1150" spc="-95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unctions </a:t>
            </a:r>
            <a:r>
              <a:rPr dirty="0" smtClean="0" sz="1150" spc="-10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ai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able </a:t>
            </a:r>
            <a:r>
              <a:rPr dirty="0" smtClean="0" sz="1150" spc="-9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thin</a:t>
            </a:r>
            <a:r>
              <a:rPr dirty="0" smtClean="0" sz="1150" spc="0">
                <a:latin typeface="Times New Roman"/>
                <a:cs typeface="Times New Roman"/>
              </a:rPr>
              <a:t> Exc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l un</a:t>
            </a:r>
            <a:r>
              <a:rPr dirty="0" smtClean="0" sz="1150" spc="-15">
                <a:latin typeface="Times New Roman"/>
                <a:cs typeface="Times New Roman"/>
              </a:rPr>
              <a:t>d</a:t>
            </a:r>
            <a:r>
              <a:rPr dirty="0" smtClean="0" sz="1150" spc="0">
                <a:latin typeface="Times New Roman"/>
                <a:cs typeface="Times New Roman"/>
              </a:rPr>
              <a:t>er 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10">
                <a:latin typeface="Times New Roman"/>
                <a:cs typeface="Times New Roman"/>
              </a:rPr>
              <a:t>m</a:t>
            </a:r>
            <a:r>
              <a:rPr dirty="0" smtClean="0" sz="1150" spc="0">
                <a:latin typeface="Times New Roman"/>
                <a:cs typeface="Times New Roman"/>
              </a:rPr>
              <a:t>enu </a:t>
            </a:r>
            <a:r>
              <a:rPr dirty="0" smtClean="0" sz="1150" spc="-15">
                <a:latin typeface="Times New Roman"/>
                <a:cs typeface="Times New Roman"/>
              </a:rPr>
              <a:t>I</a:t>
            </a:r>
            <a:r>
              <a:rPr dirty="0" smtClean="0" sz="1150" spc="-5">
                <a:latin typeface="Times New Roman"/>
                <a:cs typeface="Times New Roman"/>
              </a:rPr>
              <a:t>N</a:t>
            </a:r>
            <a:r>
              <a:rPr dirty="0" smtClean="0" sz="1150" spc="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ERT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unct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on (f</a:t>
            </a:r>
            <a:r>
              <a:rPr dirty="0" smtClean="0" sz="800" spc="-10">
                <a:latin typeface="Times New Roman"/>
                <a:cs typeface="Times New Roman"/>
              </a:rPr>
              <a:t>x</a:t>
            </a:r>
            <a:r>
              <a:rPr dirty="0" smtClean="0" sz="1150" spc="0">
                <a:latin typeface="Times New Roman"/>
                <a:cs typeface="Times New Roman"/>
              </a:rPr>
              <a:t>) next to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ormu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a bar.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44"/>
              </a:spcBef>
            </a:pPr>
            <a:endParaRPr sz="1300"/>
          </a:p>
          <a:p>
            <a:pPr marL="13970">
              <a:lnSpc>
                <a:spcPct val="100000"/>
              </a:lnSpc>
            </a:pPr>
            <a:r>
              <a:rPr dirty="0" smtClean="0" sz="1150">
                <a:latin typeface="Calibri"/>
                <a:cs typeface="Calibri"/>
              </a:rPr>
              <a:t>Fo</a:t>
            </a:r>
            <a:r>
              <a:rPr dirty="0" smtClean="0" sz="1150" spc="-10">
                <a:latin typeface="Calibri"/>
                <a:cs typeface="Calibri"/>
              </a:rPr>
              <a:t>r</a:t>
            </a:r>
            <a:r>
              <a:rPr dirty="0" smtClean="0" sz="1150" spc="0">
                <a:latin typeface="Calibri"/>
                <a:cs typeface="Calibri"/>
              </a:rPr>
              <a:t>m</a:t>
            </a:r>
            <a:r>
              <a:rPr dirty="0" smtClean="0" sz="1150" spc="-5">
                <a:latin typeface="Calibri"/>
                <a:cs typeface="Calibri"/>
              </a:rPr>
              <a:t>u</a:t>
            </a:r>
            <a:r>
              <a:rPr dirty="0" smtClean="0" sz="1150" spc="0">
                <a:latin typeface="Calibri"/>
                <a:cs typeface="Calibri"/>
              </a:rPr>
              <a:t>las</a:t>
            </a:r>
            <a:r>
              <a:rPr dirty="0" smtClean="0" sz="1150" spc="-5">
                <a:latin typeface="Calibri"/>
                <a:cs typeface="Calibri"/>
              </a:rPr>
              <a:t> </a:t>
            </a:r>
            <a:r>
              <a:rPr dirty="0" smtClean="0" sz="1150" spc="0">
                <a:latin typeface="Calibri"/>
                <a:cs typeface="Calibri"/>
              </a:rPr>
              <a:t>OR F</a:t>
            </a:r>
            <a:r>
              <a:rPr dirty="0" smtClean="0" sz="1150" spc="-5">
                <a:latin typeface="Calibri"/>
                <a:cs typeface="Calibri"/>
              </a:rPr>
              <a:t>u</a:t>
            </a:r>
            <a:r>
              <a:rPr dirty="0" smtClean="0" sz="1150" spc="-5">
                <a:latin typeface="Calibri"/>
                <a:cs typeface="Calibri"/>
              </a:rPr>
              <a:t>n</a:t>
            </a:r>
            <a:r>
              <a:rPr dirty="0" smtClean="0" sz="1150" spc="0">
                <a:latin typeface="Calibri"/>
                <a:cs typeface="Calibri"/>
              </a:rPr>
              <a:t>ctions</a:t>
            </a:r>
            <a:r>
              <a:rPr dirty="0" smtClean="0" sz="1150" spc="-10">
                <a:latin typeface="Calibri"/>
                <a:cs typeface="Calibri"/>
              </a:rPr>
              <a:t> </a:t>
            </a:r>
            <a:r>
              <a:rPr dirty="0" smtClean="0" sz="1150" spc="-15">
                <a:latin typeface="Calibri"/>
                <a:cs typeface="Calibri"/>
              </a:rPr>
              <a:t>M</a:t>
            </a:r>
            <a:r>
              <a:rPr dirty="0" smtClean="0" sz="1150" spc="0">
                <a:latin typeface="Calibri"/>
                <a:cs typeface="Calibri"/>
              </a:rPr>
              <a:t>UST B</a:t>
            </a:r>
            <a:r>
              <a:rPr dirty="0" smtClean="0" sz="1150" spc="-15">
                <a:latin typeface="Calibri"/>
                <a:cs typeface="Calibri"/>
              </a:rPr>
              <a:t>E</a:t>
            </a:r>
            <a:r>
              <a:rPr dirty="0" smtClean="0" sz="1150" spc="0">
                <a:latin typeface="Calibri"/>
                <a:cs typeface="Calibri"/>
              </a:rPr>
              <a:t>GIN</a:t>
            </a:r>
            <a:r>
              <a:rPr dirty="0" smtClean="0" sz="1150" spc="-10">
                <a:latin typeface="Calibri"/>
                <a:cs typeface="Calibri"/>
              </a:rPr>
              <a:t> </a:t>
            </a:r>
            <a:r>
              <a:rPr dirty="0" smtClean="0" sz="1150" spc="0">
                <a:latin typeface="Calibri"/>
                <a:cs typeface="Calibri"/>
              </a:rPr>
              <a:t>with</a:t>
            </a:r>
            <a:r>
              <a:rPr dirty="0" smtClean="0" sz="1150" spc="-10">
                <a:latin typeface="Calibri"/>
                <a:cs typeface="Calibri"/>
              </a:rPr>
              <a:t> </a:t>
            </a:r>
            <a:r>
              <a:rPr dirty="0" smtClean="0" sz="1150" spc="0">
                <a:latin typeface="Calibri"/>
                <a:cs typeface="Calibri"/>
              </a:rPr>
              <a:t>an</a:t>
            </a:r>
            <a:r>
              <a:rPr dirty="0" smtClean="0" sz="1150" spc="-5">
                <a:latin typeface="Calibri"/>
                <a:cs typeface="Calibri"/>
              </a:rPr>
              <a:t> </a:t>
            </a:r>
            <a:r>
              <a:rPr dirty="0" smtClean="0" sz="1150" spc="0">
                <a:latin typeface="Calibri"/>
                <a:cs typeface="Calibri"/>
              </a:rPr>
              <a:t>eq</a:t>
            </a:r>
            <a:r>
              <a:rPr dirty="0" smtClean="0" sz="1150" spc="-10">
                <a:latin typeface="Calibri"/>
                <a:cs typeface="Calibri"/>
              </a:rPr>
              <a:t>u</a:t>
            </a:r>
            <a:r>
              <a:rPr dirty="0" smtClean="0" sz="1150" spc="0">
                <a:latin typeface="Calibri"/>
                <a:cs typeface="Calibri"/>
              </a:rPr>
              <a:t>al</a:t>
            </a:r>
            <a:r>
              <a:rPr dirty="0" smtClean="0" sz="1150" spc="-10">
                <a:latin typeface="Calibri"/>
                <a:cs typeface="Calibri"/>
              </a:rPr>
              <a:t> </a:t>
            </a:r>
            <a:r>
              <a:rPr dirty="0" smtClean="0" sz="1150" spc="0">
                <a:latin typeface="Calibri"/>
                <a:cs typeface="Calibri"/>
              </a:rPr>
              <a:t>si</a:t>
            </a:r>
            <a:r>
              <a:rPr dirty="0" smtClean="0" sz="1150" spc="-5">
                <a:latin typeface="Calibri"/>
                <a:cs typeface="Calibri"/>
              </a:rPr>
              <a:t>g</a:t>
            </a:r>
            <a:r>
              <a:rPr dirty="0" smtClean="0" sz="1150" spc="0">
                <a:latin typeface="Calibri"/>
                <a:cs typeface="Calibri"/>
              </a:rPr>
              <a:t>n</a:t>
            </a:r>
            <a:r>
              <a:rPr dirty="0" smtClean="0" sz="1150" spc="-5">
                <a:latin typeface="Calibri"/>
                <a:cs typeface="Calibri"/>
              </a:rPr>
              <a:t> </a:t>
            </a:r>
            <a:r>
              <a:rPr dirty="0" smtClean="0" sz="1150" spc="0">
                <a:latin typeface="Calibri"/>
                <a:cs typeface="Calibri"/>
              </a:rPr>
              <a:t>(=).</a:t>
            </a:r>
            <a:endParaRPr sz="115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4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508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Ba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th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unc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5563234"/>
            <a:ext cx="918210" cy="5111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320"/>
              </a:lnSpc>
            </a:pPr>
            <a:r>
              <a:rPr dirty="0" smtClean="0" sz="1150" b="1">
                <a:latin typeface="Times New Roman"/>
                <a:cs typeface="Times New Roman"/>
              </a:rPr>
              <a:t>M</a:t>
            </a: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0" b="1">
                <a:latin typeface="Times New Roman"/>
                <a:cs typeface="Times New Roman"/>
              </a:rPr>
              <a:t>lti</a:t>
            </a:r>
            <a:r>
              <a:rPr dirty="0" smtClean="0" sz="1150" spc="-5" b="1">
                <a:latin typeface="Times New Roman"/>
                <a:cs typeface="Times New Roman"/>
              </a:rPr>
              <a:t>p</a:t>
            </a:r>
            <a:r>
              <a:rPr dirty="0" smtClean="0" sz="1150" spc="-10" b="1">
                <a:latin typeface="Times New Roman"/>
                <a:cs typeface="Times New Roman"/>
              </a:rPr>
              <a:t>l</a:t>
            </a:r>
            <a:r>
              <a:rPr dirty="0" smtClean="0" sz="1150" spc="0" b="1">
                <a:latin typeface="Times New Roman"/>
                <a:cs typeface="Times New Roman"/>
              </a:rPr>
              <a:t>ica</a:t>
            </a:r>
            <a:r>
              <a:rPr dirty="0" smtClean="0" sz="1150" spc="-15" b="1">
                <a:latin typeface="Times New Roman"/>
                <a:cs typeface="Times New Roman"/>
              </a:rPr>
              <a:t>t</a:t>
            </a:r>
            <a:r>
              <a:rPr dirty="0" smtClean="0" sz="1150" spc="0" b="1">
                <a:latin typeface="Times New Roman"/>
                <a:cs typeface="Times New Roman"/>
              </a:rPr>
              <a:t>ion</a:t>
            </a:r>
            <a:r>
              <a:rPr dirty="0" smtClean="0" sz="1150" spc="0" b="1">
                <a:latin typeface="Times New Roman"/>
                <a:cs typeface="Times New Roman"/>
              </a:rPr>
              <a:t> </a:t>
            </a:r>
            <a:r>
              <a:rPr dirty="0" smtClean="0" sz="1150" spc="-5" b="1">
                <a:latin typeface="Times New Roman"/>
                <a:cs typeface="Times New Roman"/>
              </a:rPr>
              <a:t>D</a:t>
            </a:r>
            <a:r>
              <a:rPr dirty="0" smtClean="0" sz="1150" spc="0" b="1">
                <a:latin typeface="Times New Roman"/>
                <a:cs typeface="Times New Roman"/>
              </a:rPr>
              <a:t>ivi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ion</a:t>
            </a:r>
            <a:r>
              <a:rPr dirty="0" smtClean="0" sz="1150" spc="0" b="1">
                <a:latin typeface="Times New Roman"/>
                <a:cs typeface="Times New Roman"/>
              </a:rPr>
              <a:t> </a:t>
            </a:r>
            <a:r>
              <a:rPr dirty="0" smtClean="0" sz="1150" spc="-5" b="1">
                <a:latin typeface="Times New Roman"/>
                <a:cs typeface="Times New Roman"/>
              </a:rPr>
              <a:t>A</a:t>
            </a:r>
            <a:r>
              <a:rPr dirty="0" smtClean="0" sz="1150" spc="-5" b="1">
                <a:latin typeface="Times New Roman"/>
                <a:cs typeface="Times New Roman"/>
              </a:rPr>
              <a:t>d</a:t>
            </a:r>
            <a:r>
              <a:rPr dirty="0" smtClean="0" sz="1150" spc="-5" b="1">
                <a:latin typeface="Times New Roman"/>
                <a:cs typeface="Times New Roman"/>
              </a:rPr>
              <a:t>d</a:t>
            </a:r>
            <a:r>
              <a:rPr dirty="0" smtClean="0" sz="1150" spc="0" b="1">
                <a:latin typeface="Times New Roman"/>
                <a:cs typeface="Times New Roman"/>
              </a:rPr>
              <a:t>ition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30882" y="5551296"/>
            <a:ext cx="760095" cy="523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34620">
              <a:lnSpc>
                <a:spcPct val="100000"/>
              </a:lnSpc>
            </a:pPr>
            <a:r>
              <a:rPr dirty="0" smtClean="0" sz="1150">
                <a:latin typeface="Times New Roman"/>
                <a:cs typeface="Times New Roman"/>
              </a:rPr>
              <a:t>= 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1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* B3</a:t>
            </a:r>
            <a:endParaRPr sz="1150">
              <a:latin typeface="Times New Roman"/>
              <a:cs typeface="Times New Roman"/>
            </a:endParaRPr>
          </a:p>
          <a:p>
            <a:pPr marL="82550">
              <a:lnSpc>
                <a:spcPts val="1320"/>
              </a:lnSpc>
            </a:pPr>
            <a:r>
              <a:rPr dirty="0" smtClean="0" sz="1150">
                <a:latin typeface="Times New Roman"/>
                <a:cs typeface="Times New Roman"/>
              </a:rPr>
              <a:t>= 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3 /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B2</a:t>
            </a:r>
            <a:endParaRPr sz="1150">
              <a:latin typeface="Times New Roman"/>
              <a:cs typeface="Times New Roman"/>
            </a:endParaRPr>
          </a:p>
          <a:p>
            <a:pPr algn="ctr" marR="112395">
              <a:lnSpc>
                <a:spcPts val="1320"/>
              </a:lnSpc>
            </a:pPr>
            <a:r>
              <a:rPr dirty="0" smtClean="0" sz="1150">
                <a:latin typeface="Times New Roman"/>
                <a:cs typeface="Times New Roman"/>
              </a:rPr>
              <a:t>= B2 +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2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2128" y="6237350"/>
            <a:ext cx="731520" cy="195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-5" b="1">
                <a:latin typeface="Calibri"/>
                <a:cs typeface="Calibri"/>
              </a:rPr>
              <a:t>S</a:t>
            </a:r>
            <a:r>
              <a:rPr dirty="0" smtClean="0" sz="1150" spc="5" b="1">
                <a:latin typeface="Calibri"/>
                <a:cs typeface="Calibri"/>
              </a:rPr>
              <a:t>u</a:t>
            </a:r>
            <a:r>
              <a:rPr dirty="0" smtClean="0" sz="1150" spc="5" b="1">
                <a:latin typeface="Calibri"/>
                <a:cs typeface="Calibri"/>
              </a:rPr>
              <a:t>b</a:t>
            </a:r>
            <a:r>
              <a:rPr dirty="0" smtClean="0" sz="1150" spc="-5" b="1">
                <a:latin typeface="Calibri"/>
                <a:cs typeface="Calibri"/>
              </a:rPr>
              <a:t>t</a:t>
            </a:r>
            <a:r>
              <a:rPr dirty="0" smtClean="0" sz="1150" spc="0" b="1">
                <a:latin typeface="Calibri"/>
                <a:cs typeface="Calibri"/>
              </a:rPr>
              <a:t>r</a:t>
            </a:r>
            <a:r>
              <a:rPr dirty="0" smtClean="0" sz="1150" spc="-10" b="1">
                <a:latin typeface="Calibri"/>
                <a:cs typeface="Calibri"/>
              </a:rPr>
              <a:t>a</a:t>
            </a:r>
            <a:r>
              <a:rPr dirty="0" smtClean="0" sz="1150" spc="0" b="1">
                <a:latin typeface="Calibri"/>
                <a:cs typeface="Calibri"/>
              </a:rPr>
              <a:t>c</a:t>
            </a:r>
            <a:r>
              <a:rPr dirty="0" smtClean="0" sz="1150" spc="-10" b="1">
                <a:latin typeface="Calibri"/>
                <a:cs typeface="Calibri"/>
              </a:rPr>
              <a:t>t</a:t>
            </a:r>
            <a:r>
              <a:rPr dirty="0" smtClean="0" sz="1150" spc="0" b="1">
                <a:latin typeface="Calibri"/>
                <a:cs typeface="Calibri"/>
              </a:rPr>
              <a:t>ion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66517" y="6237350"/>
            <a:ext cx="552450" cy="195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>
                <a:latin typeface="Calibri"/>
                <a:cs typeface="Calibri"/>
              </a:rPr>
              <a:t>=</a:t>
            </a:r>
            <a:r>
              <a:rPr dirty="0" smtClean="0" sz="1150" spc="-10">
                <a:latin typeface="Calibri"/>
                <a:cs typeface="Calibri"/>
              </a:rPr>
              <a:t> </a:t>
            </a:r>
            <a:r>
              <a:rPr dirty="0" smtClean="0" sz="1150" spc="0">
                <a:latin typeface="Calibri"/>
                <a:cs typeface="Calibri"/>
              </a:rPr>
              <a:t>A3</a:t>
            </a:r>
            <a:r>
              <a:rPr dirty="0" smtClean="0" sz="1150" spc="-15">
                <a:latin typeface="Calibri"/>
                <a:cs typeface="Calibri"/>
              </a:rPr>
              <a:t> </a:t>
            </a:r>
            <a:r>
              <a:rPr dirty="0" smtClean="0" sz="1150" spc="0">
                <a:latin typeface="Calibri"/>
                <a:cs typeface="Calibri"/>
              </a:rPr>
              <a:t>-</a:t>
            </a:r>
            <a:r>
              <a:rPr dirty="0" smtClean="0" sz="1150" spc="-5">
                <a:latin typeface="Calibri"/>
                <a:cs typeface="Calibri"/>
              </a:rPr>
              <a:t> B1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68628" y="6784213"/>
            <a:ext cx="5424881" cy="0"/>
          </a:xfrm>
          <a:custGeom>
            <a:avLst/>
            <a:gdLst/>
            <a:ahLst/>
            <a:cxnLst/>
            <a:rect l="l" t="t" r="r" b="b"/>
            <a:pathLst>
              <a:path w="5424881" h="0">
                <a:moveTo>
                  <a:pt x="0" y="0"/>
                </a:moveTo>
                <a:lnTo>
                  <a:pt x="542488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068628" y="7032624"/>
            <a:ext cx="5424881" cy="0"/>
          </a:xfrm>
          <a:custGeom>
            <a:avLst/>
            <a:gdLst/>
            <a:ahLst/>
            <a:cxnLst/>
            <a:rect l="l" t="t" r="r" b="b"/>
            <a:pathLst>
              <a:path w="5424881" h="0">
                <a:moveTo>
                  <a:pt x="0" y="0"/>
                </a:moveTo>
                <a:lnTo>
                  <a:pt x="542488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071676" y="6787260"/>
            <a:ext cx="0" cy="242315"/>
          </a:xfrm>
          <a:custGeom>
            <a:avLst/>
            <a:gdLst/>
            <a:ahLst/>
            <a:cxnLst/>
            <a:rect l="l" t="t" r="r" b="b"/>
            <a:pathLst>
              <a:path w="0" h="242315">
                <a:moveTo>
                  <a:pt x="0" y="0"/>
                </a:moveTo>
                <a:lnTo>
                  <a:pt x="0" y="24231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6490461" y="6787260"/>
            <a:ext cx="0" cy="242315"/>
          </a:xfrm>
          <a:custGeom>
            <a:avLst/>
            <a:gdLst/>
            <a:ahLst/>
            <a:cxnLst/>
            <a:rect l="l" t="t" r="r" b="b"/>
            <a:pathLst>
              <a:path w="0" h="242315">
                <a:moveTo>
                  <a:pt x="0" y="0"/>
                </a:moveTo>
                <a:lnTo>
                  <a:pt x="0" y="24231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130604" y="6792340"/>
            <a:ext cx="297053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Calibri"/>
                <a:cs typeface="Calibri"/>
              </a:rPr>
              <a:t>For</a:t>
            </a:r>
            <a:r>
              <a:rPr dirty="0" smtClean="0" sz="1400" spc="-15" b="1">
                <a:latin typeface="Calibri"/>
                <a:cs typeface="Calibri"/>
              </a:rPr>
              <a:t>m</a:t>
            </a:r>
            <a:r>
              <a:rPr dirty="0" smtClean="0" sz="1400" spc="0" b="1">
                <a:latin typeface="Calibri"/>
                <a:cs typeface="Calibri"/>
              </a:rPr>
              <a:t>ula </a:t>
            </a:r>
            <a:r>
              <a:rPr dirty="0" smtClean="0" sz="1400" spc="-10" b="1">
                <a:latin typeface="Calibri"/>
                <a:cs typeface="Calibri"/>
              </a:rPr>
              <a:t>=</a:t>
            </a:r>
            <a:r>
              <a:rPr dirty="0" smtClean="0" sz="1400" spc="0" b="1">
                <a:latin typeface="Calibri"/>
                <a:cs typeface="Calibri"/>
              </a:rPr>
              <a:t>A1</a:t>
            </a:r>
            <a:r>
              <a:rPr dirty="0" smtClean="0" sz="1400" spc="-10" b="1">
                <a:latin typeface="Calibri"/>
                <a:cs typeface="Calibri"/>
              </a:rPr>
              <a:t>+</a:t>
            </a:r>
            <a:r>
              <a:rPr dirty="0" smtClean="0" sz="1400" spc="0" b="1">
                <a:latin typeface="Calibri"/>
                <a:cs typeface="Calibri"/>
              </a:rPr>
              <a:t>A2</a:t>
            </a:r>
            <a:r>
              <a:rPr dirty="0" smtClean="0" sz="1400" spc="-10" b="1">
                <a:latin typeface="Calibri"/>
                <a:cs typeface="Calibri"/>
              </a:rPr>
              <a:t>+</a:t>
            </a:r>
            <a:r>
              <a:rPr dirty="0" smtClean="0" sz="1400" spc="0" b="1">
                <a:latin typeface="Calibri"/>
                <a:cs typeface="Calibri"/>
              </a:rPr>
              <a:t>A</a:t>
            </a:r>
            <a:r>
              <a:rPr dirty="0" smtClean="0" sz="1400" spc="-15" b="1">
                <a:latin typeface="Calibri"/>
                <a:cs typeface="Calibri"/>
              </a:rPr>
              <a:t>3</a:t>
            </a:r>
            <a:r>
              <a:rPr dirty="0" smtClean="0" sz="1400" spc="0" b="1">
                <a:latin typeface="Calibri"/>
                <a:cs typeface="Calibri"/>
              </a:rPr>
              <a:t>+A</a:t>
            </a:r>
            <a:r>
              <a:rPr dirty="0" smtClean="0" sz="1400" spc="-10" b="1">
                <a:latin typeface="Calibri"/>
                <a:cs typeface="Calibri"/>
              </a:rPr>
              <a:t>4</a:t>
            </a:r>
            <a:r>
              <a:rPr dirty="0" smtClean="0" sz="1400" spc="0" b="1">
                <a:latin typeface="Calibri"/>
                <a:cs typeface="Calibri"/>
              </a:rPr>
              <a:t>+A</a:t>
            </a:r>
            <a:r>
              <a:rPr dirty="0" smtClean="0" sz="1400" spc="-10" b="1">
                <a:latin typeface="Calibri"/>
                <a:cs typeface="Calibri"/>
              </a:rPr>
              <a:t>5</a:t>
            </a:r>
            <a:r>
              <a:rPr dirty="0" smtClean="0" sz="1400" spc="0" b="1">
                <a:latin typeface="Calibri"/>
                <a:cs typeface="Calibri"/>
              </a:rPr>
              <a:t>+A</a:t>
            </a:r>
            <a:r>
              <a:rPr dirty="0" smtClean="0" sz="1400" spc="-10" b="1">
                <a:latin typeface="Calibri"/>
                <a:cs typeface="Calibri"/>
              </a:rPr>
              <a:t>6</a:t>
            </a:r>
            <a:r>
              <a:rPr dirty="0" smtClean="0" sz="1400" spc="0" b="1">
                <a:latin typeface="Calibri"/>
                <a:cs typeface="Calibri"/>
              </a:rPr>
              <a:t>+A</a:t>
            </a:r>
            <a:r>
              <a:rPr dirty="0" smtClean="0" sz="1400" spc="-10" b="1">
                <a:latin typeface="Calibri"/>
                <a:cs typeface="Calibri"/>
              </a:rPr>
              <a:t>7</a:t>
            </a:r>
            <a:r>
              <a:rPr dirty="0" smtClean="0" sz="1400" spc="0" b="1">
                <a:latin typeface="Calibri"/>
                <a:cs typeface="Calibri"/>
              </a:rPr>
              <a:t>+A8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27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13970">
              <a:lnSpc>
                <a:spcPct val="100000"/>
              </a:lnSpc>
            </a:pPr>
            <a:r>
              <a:rPr dirty="0" smtClean="0" sz="1400" b="1">
                <a:latin typeface="Calibri"/>
                <a:cs typeface="Calibri"/>
              </a:rPr>
              <a:t>Fun</a:t>
            </a:r>
            <a:r>
              <a:rPr dirty="0" smtClean="0" sz="1400" spc="-10" b="1">
                <a:latin typeface="Calibri"/>
                <a:cs typeface="Calibri"/>
              </a:rPr>
              <a:t>c</a:t>
            </a:r>
            <a:r>
              <a:rPr dirty="0" smtClean="0" sz="1400" spc="0" b="1">
                <a:latin typeface="Calibri"/>
                <a:cs typeface="Calibri"/>
              </a:rPr>
              <a:t>t</a:t>
            </a:r>
            <a:r>
              <a:rPr dirty="0" smtClean="0" sz="1400" spc="-10" b="1">
                <a:latin typeface="Calibri"/>
                <a:cs typeface="Calibri"/>
              </a:rPr>
              <a:t>i</a:t>
            </a:r>
            <a:r>
              <a:rPr dirty="0" smtClean="0" sz="1400" spc="0" b="1">
                <a:latin typeface="Calibri"/>
                <a:cs typeface="Calibri"/>
              </a:rPr>
              <a:t>on </a:t>
            </a:r>
            <a:r>
              <a:rPr dirty="0" smtClean="0" sz="1400" spc="-10" b="1">
                <a:latin typeface="Calibri"/>
                <a:cs typeface="Calibri"/>
              </a:rPr>
              <a:t>=</a:t>
            </a:r>
            <a:r>
              <a:rPr dirty="0" smtClean="0" sz="1400" spc="0" b="1">
                <a:latin typeface="Calibri"/>
                <a:cs typeface="Calibri"/>
              </a:rPr>
              <a:t>S</a:t>
            </a:r>
            <a:r>
              <a:rPr dirty="0" smtClean="0" sz="1400" spc="-10" b="1">
                <a:latin typeface="Calibri"/>
                <a:cs typeface="Calibri"/>
              </a:rPr>
              <a:t>U</a:t>
            </a:r>
            <a:r>
              <a:rPr dirty="0" smtClean="0" sz="1400" spc="0" b="1">
                <a:latin typeface="Calibri"/>
                <a:cs typeface="Calibri"/>
              </a:rPr>
              <a:t>M</a:t>
            </a:r>
            <a:r>
              <a:rPr dirty="0" smtClean="0" sz="1400" spc="-10" b="1">
                <a:latin typeface="Calibri"/>
                <a:cs typeface="Calibri"/>
              </a:rPr>
              <a:t>(</a:t>
            </a:r>
            <a:r>
              <a:rPr dirty="0" smtClean="0" sz="1400" spc="0" b="1">
                <a:latin typeface="Calibri"/>
                <a:cs typeface="Calibri"/>
              </a:rPr>
              <a:t>A1</a:t>
            </a:r>
            <a:r>
              <a:rPr dirty="0" smtClean="0" sz="1400" spc="-10" b="1">
                <a:latin typeface="Calibri"/>
                <a:cs typeface="Calibri"/>
              </a:rPr>
              <a:t>:</a:t>
            </a:r>
            <a:r>
              <a:rPr dirty="0" smtClean="0" sz="1400" spc="0" b="1">
                <a:latin typeface="Calibri"/>
                <a:cs typeface="Calibri"/>
              </a:rPr>
              <a:t>A8)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70152" y="7217029"/>
            <a:ext cx="5353253" cy="0"/>
          </a:xfrm>
          <a:custGeom>
            <a:avLst/>
            <a:gdLst/>
            <a:ahLst/>
            <a:cxnLst/>
            <a:rect l="l" t="t" r="r" b="b"/>
            <a:pathLst>
              <a:path w="5353253" h="0">
                <a:moveTo>
                  <a:pt x="0" y="0"/>
                </a:moveTo>
                <a:lnTo>
                  <a:pt x="535325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070152" y="7465441"/>
            <a:ext cx="5353253" cy="0"/>
          </a:xfrm>
          <a:custGeom>
            <a:avLst/>
            <a:gdLst/>
            <a:ahLst/>
            <a:cxnLst/>
            <a:rect l="l" t="t" r="r" b="b"/>
            <a:pathLst>
              <a:path w="5353253" h="0">
                <a:moveTo>
                  <a:pt x="0" y="0"/>
                </a:moveTo>
                <a:lnTo>
                  <a:pt x="535325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073200" y="7220077"/>
            <a:ext cx="0" cy="242316"/>
          </a:xfrm>
          <a:custGeom>
            <a:avLst/>
            <a:gdLst/>
            <a:ahLst/>
            <a:cxnLst/>
            <a:rect l="l" t="t" r="r" b="b"/>
            <a:pathLst>
              <a:path w="0" h="242316">
                <a:moveTo>
                  <a:pt x="0" y="0"/>
                </a:moveTo>
                <a:lnTo>
                  <a:pt x="0" y="24231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6420358" y="7220077"/>
            <a:ext cx="0" cy="242316"/>
          </a:xfrm>
          <a:custGeom>
            <a:avLst/>
            <a:gdLst/>
            <a:ahLst/>
            <a:cxnLst/>
            <a:rect l="l" t="t" r="r" b="b"/>
            <a:pathLst>
              <a:path w="0" h="242316">
                <a:moveTo>
                  <a:pt x="0" y="0"/>
                </a:moveTo>
                <a:lnTo>
                  <a:pt x="0" y="242316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162050" y="914399"/>
            <a:ext cx="5273167" cy="1981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1068705" y="7991220"/>
            <a:ext cx="5273167" cy="13752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04800" y="307847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16991" y="320039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244842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07847" y="301751"/>
            <a:ext cx="0" cy="10090099"/>
          </a:xfrm>
          <a:custGeom>
            <a:avLst/>
            <a:gdLst/>
            <a:ahLst/>
            <a:cxnLst/>
            <a:rect l="l" t="t" r="r" b="b"/>
            <a:pathLst>
              <a:path w="0" h="10090099">
                <a:moveTo>
                  <a:pt x="0" y="0"/>
                </a:moveTo>
                <a:lnTo>
                  <a:pt x="0" y="1009009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13943" y="307847"/>
            <a:ext cx="0" cy="10077907"/>
          </a:xfrm>
          <a:custGeom>
            <a:avLst/>
            <a:gdLst/>
            <a:ahLst/>
            <a:cxnLst/>
            <a:rect l="l" t="t" r="r" b="b"/>
            <a:pathLst>
              <a:path w="0" h="10077907">
                <a:moveTo>
                  <a:pt x="0" y="0"/>
                </a:moveTo>
                <a:lnTo>
                  <a:pt x="0" y="1007790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20040" y="323036"/>
            <a:ext cx="0" cy="10047478"/>
          </a:xfrm>
          <a:custGeom>
            <a:avLst/>
            <a:gdLst/>
            <a:ahLst/>
            <a:cxnLst/>
            <a:rect l="l" t="t" r="r" b="b"/>
            <a:pathLst>
              <a:path w="0" h="10047478">
                <a:moveTo>
                  <a:pt x="0" y="0"/>
                </a:moveTo>
                <a:lnTo>
                  <a:pt x="0" y="100474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253985" y="301751"/>
            <a:ext cx="0" cy="10090098"/>
          </a:xfrm>
          <a:custGeom>
            <a:avLst/>
            <a:gdLst/>
            <a:ahLst/>
            <a:cxnLst/>
            <a:rect l="l" t="t" r="r" b="b"/>
            <a:pathLst>
              <a:path w="0" h="10090098">
                <a:moveTo>
                  <a:pt x="0" y="0"/>
                </a:moveTo>
                <a:lnTo>
                  <a:pt x="0" y="1009009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245159" y="304799"/>
            <a:ext cx="0" cy="10084003"/>
          </a:xfrm>
          <a:custGeom>
            <a:avLst/>
            <a:gdLst/>
            <a:ahLst/>
            <a:cxnLst/>
            <a:rect l="l" t="t" r="r" b="b"/>
            <a:pathLst>
              <a:path w="0" h="10084003">
                <a:moveTo>
                  <a:pt x="0" y="0"/>
                </a:moveTo>
                <a:lnTo>
                  <a:pt x="0" y="10084003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7241794" y="323036"/>
            <a:ext cx="0" cy="10047478"/>
          </a:xfrm>
          <a:custGeom>
            <a:avLst/>
            <a:gdLst/>
            <a:ahLst/>
            <a:cxnLst/>
            <a:rect l="l" t="t" r="r" b="b"/>
            <a:pathLst>
              <a:path w="0" h="10047478">
                <a:moveTo>
                  <a:pt x="0" y="0"/>
                </a:moveTo>
                <a:lnTo>
                  <a:pt x="0" y="100474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04800" y="10385754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10895" y="10376611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16991" y="10373562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7244842" y="10370515"/>
            <a:ext cx="6095" cy="12191"/>
          </a:xfrm>
          <a:custGeom>
            <a:avLst/>
            <a:gdLst/>
            <a:ahLst/>
            <a:cxnLst/>
            <a:rect l="l" t="t" r="r" b="b"/>
            <a:pathLst>
              <a:path w="6095" h="12191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900938"/>
            <a:ext cx="2435860" cy="1050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>
                <a:latin typeface="Times New Roman"/>
                <a:cs typeface="Times New Roman"/>
              </a:rPr>
              <a:t>=</a:t>
            </a:r>
            <a:r>
              <a:rPr dirty="0" smtClean="0" sz="1150" spc="-10">
                <a:latin typeface="Times New Roman"/>
                <a:cs typeface="Times New Roman"/>
              </a:rPr>
              <a:t>S</a:t>
            </a:r>
            <a:r>
              <a:rPr dirty="0" smtClean="0" sz="1150" spc="-5">
                <a:latin typeface="Times New Roman"/>
                <a:cs typeface="Times New Roman"/>
              </a:rPr>
              <a:t>U</a:t>
            </a:r>
            <a:r>
              <a:rPr dirty="0" smtClean="0" sz="1150" spc="-5">
                <a:latin typeface="Times New Roman"/>
                <a:cs typeface="Times New Roman"/>
              </a:rPr>
              <a:t>M</a:t>
            </a:r>
            <a:r>
              <a:rPr dirty="0" smtClean="0" sz="1150" spc="10">
                <a:latin typeface="Times New Roman"/>
                <a:cs typeface="Times New Roman"/>
              </a:rPr>
              <a:t>(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ir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 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alue,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econd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alue, e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c)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320"/>
              </a:lnSpc>
            </a:pPr>
            <a:r>
              <a:rPr dirty="0" smtClean="0" sz="1150">
                <a:latin typeface="Times New Roman"/>
                <a:cs typeface="Times New Roman"/>
              </a:rPr>
              <a:t>=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era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e (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ir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10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alue,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ond 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alue, 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tc.)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320"/>
              </a:lnSpc>
            </a:pPr>
            <a:r>
              <a:rPr dirty="0" smtClean="0" sz="1150">
                <a:latin typeface="Times New Roman"/>
                <a:cs typeface="Times New Roman"/>
              </a:rPr>
              <a:t>=</a:t>
            </a:r>
            <a:r>
              <a:rPr dirty="0" smtClean="0" sz="1150" spc="-10">
                <a:latin typeface="Times New Roman"/>
                <a:cs typeface="Times New Roman"/>
              </a:rPr>
              <a:t>M</a:t>
            </a:r>
            <a:r>
              <a:rPr dirty="0" smtClean="0" sz="1150" spc="0">
                <a:latin typeface="Times New Roman"/>
                <a:cs typeface="Times New Roman"/>
              </a:rPr>
              <a:t>ax (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ir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 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alue,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econd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alue, e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c.)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330"/>
              </a:lnSpc>
            </a:pPr>
            <a:r>
              <a:rPr dirty="0" smtClean="0" sz="1150">
                <a:latin typeface="Times New Roman"/>
                <a:cs typeface="Times New Roman"/>
              </a:rPr>
              <a:t>=</a:t>
            </a:r>
            <a:r>
              <a:rPr dirty="0" smtClean="0" sz="1150" spc="-10">
                <a:latin typeface="Times New Roman"/>
                <a:cs typeface="Times New Roman"/>
              </a:rPr>
              <a:t>M</a:t>
            </a:r>
            <a:r>
              <a:rPr dirty="0" smtClean="0" sz="1150" spc="0">
                <a:latin typeface="Times New Roman"/>
                <a:cs typeface="Times New Roman"/>
              </a:rPr>
              <a:t>in (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ir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 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alue,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econd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alue, e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c.)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79"/>
              </a:spcBef>
            </a:pPr>
            <a:endParaRPr sz="1300"/>
          </a:p>
          <a:p>
            <a:pPr marL="13970">
              <a:lnSpc>
                <a:spcPct val="100000"/>
              </a:lnSpc>
            </a:pPr>
            <a:r>
              <a:rPr dirty="0" smtClean="0" sz="1150">
                <a:latin typeface="Calibri"/>
                <a:cs typeface="Calibri"/>
              </a:rPr>
              <a:t>=Co</a:t>
            </a:r>
            <a:r>
              <a:rPr dirty="0" smtClean="0" sz="1150" spc="-5">
                <a:latin typeface="Calibri"/>
                <a:cs typeface="Calibri"/>
              </a:rPr>
              <a:t>u</a:t>
            </a:r>
            <a:r>
              <a:rPr dirty="0" smtClean="0" sz="1150" spc="-5">
                <a:latin typeface="Calibri"/>
                <a:cs typeface="Calibri"/>
              </a:rPr>
              <a:t>n</a:t>
            </a:r>
            <a:r>
              <a:rPr dirty="0" smtClean="0" sz="1150" spc="0">
                <a:latin typeface="Calibri"/>
                <a:cs typeface="Calibri"/>
              </a:rPr>
              <a:t>t (f</a:t>
            </a:r>
            <a:r>
              <a:rPr dirty="0" smtClean="0" sz="1150" spc="-5">
                <a:latin typeface="Calibri"/>
                <a:cs typeface="Calibri"/>
              </a:rPr>
              <a:t>i</a:t>
            </a:r>
            <a:r>
              <a:rPr dirty="0" smtClean="0" sz="1150" spc="-10">
                <a:latin typeface="Calibri"/>
                <a:cs typeface="Calibri"/>
              </a:rPr>
              <a:t>r</a:t>
            </a:r>
            <a:r>
              <a:rPr dirty="0" smtClean="0" sz="1150" spc="0">
                <a:latin typeface="Calibri"/>
                <a:cs typeface="Calibri"/>
              </a:rPr>
              <a:t>st va</a:t>
            </a:r>
            <a:r>
              <a:rPr dirty="0" smtClean="0" sz="1150" spc="-5">
                <a:latin typeface="Calibri"/>
                <a:cs typeface="Calibri"/>
              </a:rPr>
              <a:t>l</a:t>
            </a:r>
            <a:r>
              <a:rPr dirty="0" smtClean="0" sz="1150" spc="-5">
                <a:latin typeface="Calibri"/>
                <a:cs typeface="Calibri"/>
              </a:rPr>
              <a:t>u</a:t>
            </a:r>
            <a:r>
              <a:rPr dirty="0" smtClean="0" sz="1150" spc="0">
                <a:latin typeface="Calibri"/>
                <a:cs typeface="Calibri"/>
              </a:rPr>
              <a:t>e,</a:t>
            </a:r>
            <a:r>
              <a:rPr dirty="0" smtClean="0" sz="1150" spc="5">
                <a:latin typeface="Calibri"/>
                <a:cs typeface="Calibri"/>
              </a:rPr>
              <a:t> </a:t>
            </a:r>
            <a:r>
              <a:rPr dirty="0" smtClean="0" sz="1150" spc="0">
                <a:latin typeface="Calibri"/>
                <a:cs typeface="Calibri"/>
              </a:rPr>
              <a:t>s</a:t>
            </a:r>
            <a:r>
              <a:rPr dirty="0" smtClean="0" sz="1150" spc="-10">
                <a:latin typeface="Calibri"/>
                <a:cs typeface="Calibri"/>
              </a:rPr>
              <a:t>e</a:t>
            </a:r>
            <a:r>
              <a:rPr dirty="0" smtClean="0" sz="1150" spc="0">
                <a:latin typeface="Calibri"/>
                <a:cs typeface="Calibri"/>
              </a:rPr>
              <a:t>co</a:t>
            </a:r>
            <a:r>
              <a:rPr dirty="0" smtClean="0" sz="1150" spc="-20">
                <a:latin typeface="Calibri"/>
                <a:cs typeface="Calibri"/>
              </a:rPr>
              <a:t>n</a:t>
            </a:r>
            <a:r>
              <a:rPr dirty="0" smtClean="0" sz="1150" spc="0">
                <a:latin typeface="Calibri"/>
                <a:cs typeface="Calibri"/>
              </a:rPr>
              <a:t>d</a:t>
            </a:r>
            <a:r>
              <a:rPr dirty="0" smtClean="0" sz="1150" spc="-5">
                <a:latin typeface="Calibri"/>
                <a:cs typeface="Calibri"/>
              </a:rPr>
              <a:t> </a:t>
            </a:r>
            <a:r>
              <a:rPr dirty="0" smtClean="0" sz="1150" spc="-5">
                <a:latin typeface="Calibri"/>
                <a:cs typeface="Calibri"/>
              </a:rPr>
              <a:t>v</a:t>
            </a:r>
            <a:r>
              <a:rPr dirty="0" smtClean="0" sz="1150" spc="0">
                <a:latin typeface="Calibri"/>
                <a:cs typeface="Calibri"/>
              </a:rPr>
              <a:t>al</a:t>
            </a:r>
            <a:r>
              <a:rPr dirty="0" smtClean="0" sz="1150" spc="-10">
                <a:latin typeface="Calibri"/>
                <a:cs typeface="Calibri"/>
              </a:rPr>
              <a:t>u</a:t>
            </a:r>
            <a:r>
              <a:rPr dirty="0" smtClean="0" sz="1150" spc="0">
                <a:latin typeface="Calibri"/>
                <a:cs typeface="Calibri"/>
              </a:rPr>
              <a:t>e,</a:t>
            </a:r>
            <a:r>
              <a:rPr dirty="0" smtClean="0" sz="1150" spc="5">
                <a:latin typeface="Calibri"/>
                <a:cs typeface="Calibri"/>
              </a:rPr>
              <a:t> </a:t>
            </a:r>
            <a:r>
              <a:rPr dirty="0" smtClean="0" sz="1150" spc="0">
                <a:latin typeface="Calibri"/>
                <a:cs typeface="Calibri"/>
              </a:rPr>
              <a:t>etc.)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2630677"/>
            <a:ext cx="5193665" cy="2346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5">
                <a:latin typeface="Arial"/>
                <a:cs typeface="Arial"/>
              </a:rPr>
              <a:t>T</a:t>
            </a:r>
            <a:r>
              <a:rPr dirty="0" smtClean="0" sz="1200" spc="-10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ese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oper</a:t>
            </a:r>
            <a:r>
              <a:rPr dirty="0" smtClean="0" sz="1200" spc="-15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tions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are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15">
                <a:latin typeface="Arial"/>
                <a:cs typeface="Arial"/>
              </a:rPr>
              <a:t>v</a:t>
            </a:r>
            <a:r>
              <a:rPr dirty="0" smtClean="0" sz="1200" spc="0">
                <a:latin typeface="Arial"/>
                <a:cs typeface="Arial"/>
              </a:rPr>
              <a:t>alu</a:t>
            </a:r>
            <a:r>
              <a:rPr dirty="0" smtClean="0" sz="1200" spc="5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5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d </a:t>
            </a:r>
            <a:r>
              <a:rPr dirty="0" smtClean="0" sz="1200" spc="-15">
                <a:latin typeface="Arial"/>
                <a:cs typeface="Arial"/>
              </a:rPr>
              <a:t>i</a:t>
            </a:r>
            <a:r>
              <a:rPr dirty="0" smtClean="0" sz="1200" spc="0">
                <a:latin typeface="Arial"/>
                <a:cs typeface="Arial"/>
              </a:rPr>
              <a:t>n a</a:t>
            </a:r>
            <a:r>
              <a:rPr dirty="0" smtClean="0" sz="1200" spc="-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particu</a:t>
            </a:r>
            <a:r>
              <a:rPr dirty="0" smtClean="0" sz="1200" spc="-15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ar</a:t>
            </a:r>
            <a:r>
              <a:rPr dirty="0" smtClean="0" sz="1200" spc="25">
                <a:latin typeface="Arial"/>
                <a:cs typeface="Arial"/>
              </a:rPr>
              <a:t> </a:t>
            </a:r>
            <a:r>
              <a:rPr dirty="0" smtClean="0" sz="1200" spc="0" i="1">
                <a:latin typeface="Arial"/>
                <a:cs typeface="Arial"/>
              </a:rPr>
              <a:t>order </a:t>
            </a:r>
            <a:r>
              <a:rPr dirty="0" smtClean="0" sz="1200" spc="-10" i="1">
                <a:latin typeface="Arial"/>
                <a:cs typeface="Arial"/>
              </a:rPr>
              <a:t>o</a:t>
            </a:r>
            <a:r>
              <a:rPr dirty="0" smtClean="0" sz="1200" spc="0" i="1">
                <a:latin typeface="Arial"/>
                <a:cs typeface="Arial"/>
              </a:rPr>
              <a:t>f pre</a:t>
            </a:r>
            <a:r>
              <a:rPr dirty="0" smtClean="0" sz="1200" spc="-15" i="1">
                <a:latin typeface="Arial"/>
                <a:cs typeface="Arial"/>
              </a:rPr>
              <a:t>c</a:t>
            </a:r>
            <a:r>
              <a:rPr dirty="0" smtClean="0" sz="1200" spc="0" i="1">
                <a:latin typeface="Arial"/>
                <a:cs typeface="Arial"/>
              </a:rPr>
              <a:t>ed</a:t>
            </a:r>
            <a:r>
              <a:rPr dirty="0" smtClean="0" sz="1200" spc="-10" i="1">
                <a:latin typeface="Arial"/>
                <a:cs typeface="Arial"/>
              </a:rPr>
              <a:t>e</a:t>
            </a:r>
            <a:r>
              <a:rPr dirty="0" smtClean="0" sz="1200" spc="0" i="1">
                <a:latin typeface="Arial"/>
                <a:cs typeface="Arial"/>
              </a:rPr>
              <a:t>nce </a:t>
            </a:r>
            <a:r>
              <a:rPr dirty="0" smtClean="0" sz="1200" spc="0">
                <a:latin typeface="Arial"/>
                <a:cs typeface="Arial"/>
              </a:rPr>
              <a:t>by</a:t>
            </a:r>
            <a:r>
              <a:rPr dirty="0" smtClean="0" sz="1200" spc="-1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15">
                <a:latin typeface="Arial"/>
                <a:cs typeface="Arial"/>
              </a:rPr>
              <a:t>x</a:t>
            </a:r>
            <a:r>
              <a:rPr dirty="0" smtClean="0" sz="1200" spc="0">
                <a:latin typeface="Arial"/>
                <a:cs typeface="Arial"/>
              </a:rPr>
              <a:t>cel: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90"/>
              </a:lnSpc>
              <a:buFont typeface="Arial"/>
              <a:buChar char="□"/>
              <a:tabLst>
                <a:tab pos="169545" algn="l"/>
              </a:tabLst>
            </a:pPr>
            <a:r>
              <a:rPr dirty="0" smtClean="0" sz="1200">
                <a:latin typeface="Arial"/>
                <a:cs typeface="Arial"/>
              </a:rPr>
              <a:t>O</a:t>
            </a:r>
            <a:r>
              <a:rPr dirty="0" smtClean="0" sz="1200" spc="5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erat</a:t>
            </a:r>
            <a:r>
              <a:rPr dirty="0" smtClean="0" sz="1200" spc="-15">
                <a:latin typeface="Arial"/>
                <a:cs typeface="Arial"/>
              </a:rPr>
              <a:t>i</a:t>
            </a:r>
            <a:r>
              <a:rPr dirty="0" smtClean="0" sz="1200" spc="0">
                <a:latin typeface="Arial"/>
                <a:cs typeface="Arial"/>
              </a:rPr>
              <a:t>ons ins</a:t>
            </a:r>
            <a:r>
              <a:rPr dirty="0" smtClean="0" sz="1200" spc="-15">
                <a:latin typeface="Arial"/>
                <a:cs typeface="Arial"/>
              </a:rPr>
              <a:t>i</a:t>
            </a:r>
            <a:r>
              <a:rPr dirty="0" smtClean="0" sz="1200" spc="0">
                <a:latin typeface="Arial"/>
                <a:cs typeface="Arial"/>
              </a:rPr>
              <a:t>de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brackets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are c</a:t>
            </a:r>
            <a:r>
              <a:rPr dirty="0" smtClean="0" sz="1200" spc="5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lcu</a:t>
            </a:r>
            <a:r>
              <a:rPr dirty="0" smtClean="0" sz="1200" spc="-15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at</a:t>
            </a:r>
            <a:r>
              <a:rPr dirty="0" smtClean="0" sz="1200" spc="-5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10">
                <a:latin typeface="Arial"/>
                <a:cs typeface="Arial"/>
              </a:rPr>
              <a:t>f</a:t>
            </a:r>
            <a:r>
              <a:rPr dirty="0" smtClean="0" sz="1200" spc="-15">
                <a:latin typeface="Arial"/>
                <a:cs typeface="Arial"/>
              </a:rPr>
              <a:t>i</a:t>
            </a:r>
            <a:r>
              <a:rPr dirty="0" smtClean="0" sz="1200" spc="0">
                <a:latin typeface="Arial"/>
                <a:cs typeface="Arial"/>
              </a:rPr>
              <a:t>rst</a:t>
            </a:r>
            <a:endParaRPr sz="1200">
              <a:latin typeface="Arial"/>
              <a:cs typeface="Arial"/>
            </a:endParaRPr>
          </a:p>
          <a:p>
            <a:pPr marL="169545" indent="-157480">
              <a:lnSpc>
                <a:spcPts val="1380"/>
              </a:lnSpc>
              <a:buFont typeface="Arial"/>
              <a:buChar char="□"/>
              <a:tabLst>
                <a:tab pos="169545" algn="l"/>
              </a:tabLst>
            </a:pPr>
            <a:r>
              <a:rPr dirty="0" smtClean="0" sz="1200">
                <a:latin typeface="Arial"/>
                <a:cs typeface="Arial"/>
              </a:rPr>
              <a:t>E</a:t>
            </a:r>
            <a:r>
              <a:rPr dirty="0" smtClean="0" sz="1200" spc="-15">
                <a:latin typeface="Arial"/>
                <a:cs typeface="Arial"/>
              </a:rPr>
              <a:t>x</a:t>
            </a:r>
            <a:r>
              <a:rPr dirty="0" smtClean="0" sz="1200" spc="0">
                <a:latin typeface="Arial"/>
                <a:cs typeface="Arial"/>
              </a:rPr>
              <a:t>pone</a:t>
            </a:r>
            <a:r>
              <a:rPr dirty="0" smtClean="0" sz="1200" spc="-10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tiati</a:t>
            </a:r>
            <a:r>
              <a:rPr dirty="0" smtClean="0" sz="1200" spc="-10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n is c</a:t>
            </a:r>
            <a:r>
              <a:rPr dirty="0" smtClean="0" sz="1200" spc="5">
                <a:latin typeface="Arial"/>
                <a:cs typeface="Arial"/>
              </a:rPr>
              <a:t>a</a:t>
            </a:r>
            <a:r>
              <a:rPr dirty="0" smtClean="0" sz="1200" spc="-15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culat</a:t>
            </a:r>
            <a:r>
              <a:rPr dirty="0" smtClean="0" sz="1200" spc="-10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d s</a:t>
            </a:r>
            <a:r>
              <a:rPr dirty="0" smtClean="0" sz="1200" spc="5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c</a:t>
            </a:r>
            <a:r>
              <a:rPr dirty="0" smtClean="0" sz="1200" spc="-10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nd.</a:t>
            </a:r>
            <a:endParaRPr sz="1200">
              <a:latin typeface="Arial"/>
              <a:cs typeface="Arial"/>
            </a:endParaRPr>
          </a:p>
          <a:p>
            <a:pPr marL="169545" indent="-157480">
              <a:lnSpc>
                <a:spcPts val="1380"/>
              </a:lnSpc>
              <a:buFont typeface="Arial"/>
              <a:buChar char="□"/>
              <a:tabLst>
                <a:tab pos="169545" algn="l"/>
              </a:tabLst>
            </a:pPr>
            <a:r>
              <a:rPr dirty="0" smtClean="0" sz="1200" spc="-5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ultiplication</a:t>
            </a:r>
            <a:r>
              <a:rPr dirty="0" smtClean="0" sz="1200" spc="-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and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5">
                <a:latin typeface="Arial"/>
                <a:cs typeface="Arial"/>
              </a:rPr>
              <a:t>d</a:t>
            </a:r>
            <a:r>
              <a:rPr dirty="0" smtClean="0" sz="1200" spc="-15">
                <a:latin typeface="Arial"/>
                <a:cs typeface="Arial"/>
              </a:rPr>
              <a:t>i</a:t>
            </a:r>
            <a:r>
              <a:rPr dirty="0" smtClean="0" sz="1200" spc="-15">
                <a:latin typeface="Arial"/>
                <a:cs typeface="Arial"/>
              </a:rPr>
              <a:t>v</a:t>
            </a:r>
            <a:r>
              <a:rPr dirty="0" smtClean="0" sz="1200" spc="0">
                <a:latin typeface="Arial"/>
                <a:cs typeface="Arial"/>
              </a:rPr>
              <a:t>is</a:t>
            </a:r>
            <a:r>
              <a:rPr dirty="0" smtClean="0" sz="1200" spc="-5">
                <a:latin typeface="Arial"/>
                <a:cs typeface="Arial"/>
              </a:rPr>
              <a:t>i</a:t>
            </a:r>
            <a:r>
              <a:rPr dirty="0" smtClean="0" sz="1200" spc="0">
                <a:latin typeface="Arial"/>
                <a:cs typeface="Arial"/>
              </a:rPr>
              <a:t>on </a:t>
            </a:r>
            <a:r>
              <a:rPr dirty="0" smtClean="0" sz="1200" spc="5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re c</a:t>
            </a:r>
            <a:r>
              <a:rPr dirty="0" smtClean="0" sz="1200" spc="5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lculat</a:t>
            </a:r>
            <a:r>
              <a:rPr dirty="0" smtClean="0" sz="1200" spc="-5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d </a:t>
            </a:r>
            <a:r>
              <a:rPr dirty="0" smtClean="0" sz="1200" spc="-10">
                <a:latin typeface="Arial"/>
                <a:cs typeface="Arial"/>
              </a:rPr>
              <a:t>t</a:t>
            </a:r>
            <a:r>
              <a:rPr dirty="0" smtClean="0" sz="1200" spc="-10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i</a:t>
            </a:r>
            <a:r>
              <a:rPr dirty="0" smtClean="0" sz="1200" spc="-10">
                <a:latin typeface="Arial"/>
                <a:cs typeface="Arial"/>
              </a:rPr>
              <a:t>r</a:t>
            </a:r>
            <a:r>
              <a:rPr dirty="0" smtClean="0" sz="1200" spc="0">
                <a:latin typeface="Arial"/>
                <a:cs typeface="Arial"/>
              </a:rPr>
              <a:t>d.</a:t>
            </a:r>
            <a:endParaRPr sz="1200">
              <a:latin typeface="Arial"/>
              <a:cs typeface="Arial"/>
            </a:endParaRPr>
          </a:p>
          <a:p>
            <a:pPr marL="169545" indent="-157480">
              <a:lnSpc>
                <a:spcPts val="1380"/>
              </a:lnSpc>
              <a:buFont typeface="Arial"/>
              <a:buChar char="□"/>
              <a:tabLst>
                <a:tab pos="169545" algn="l"/>
              </a:tabLst>
            </a:pPr>
            <a:r>
              <a:rPr dirty="0" smtClean="0" sz="1200">
                <a:latin typeface="Arial"/>
                <a:cs typeface="Arial"/>
              </a:rPr>
              <a:t>Additi</a:t>
            </a:r>
            <a:r>
              <a:rPr dirty="0" smtClean="0" sz="1200" spc="-10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n </a:t>
            </a:r>
            <a:r>
              <a:rPr dirty="0" smtClean="0" sz="1200" spc="-5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nd </a:t>
            </a:r>
            <a:r>
              <a:rPr dirty="0" smtClean="0" sz="1200" spc="-10">
                <a:latin typeface="Arial"/>
                <a:cs typeface="Arial"/>
              </a:rPr>
              <a:t>s</a:t>
            </a:r>
            <a:r>
              <a:rPr dirty="0" smtClean="0" sz="1200" spc="0">
                <a:latin typeface="Arial"/>
                <a:cs typeface="Arial"/>
              </a:rPr>
              <a:t>ubtra</a:t>
            </a:r>
            <a:r>
              <a:rPr dirty="0" smtClean="0" sz="1200" spc="-10">
                <a:latin typeface="Arial"/>
                <a:cs typeface="Arial"/>
              </a:rPr>
              <a:t>c</a:t>
            </a:r>
            <a:r>
              <a:rPr dirty="0" smtClean="0" sz="1200" spc="0">
                <a:latin typeface="Arial"/>
                <a:cs typeface="Arial"/>
              </a:rPr>
              <a:t>tion </a:t>
            </a:r>
            <a:r>
              <a:rPr dirty="0" smtClean="0" sz="1200" spc="5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re</a:t>
            </a:r>
            <a:r>
              <a:rPr dirty="0" smtClean="0" sz="1200" spc="-1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c</a:t>
            </a:r>
            <a:r>
              <a:rPr dirty="0" smtClean="0" sz="1200" spc="5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lcul</a:t>
            </a:r>
            <a:r>
              <a:rPr dirty="0" smtClean="0" sz="1200" spc="-10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5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-20">
                <a:latin typeface="Arial"/>
                <a:cs typeface="Arial"/>
              </a:rPr>
              <a:t> </a:t>
            </a:r>
            <a:r>
              <a:rPr dirty="0" smtClean="0" sz="1200" spc="10">
                <a:latin typeface="Arial"/>
                <a:cs typeface="Arial"/>
              </a:rPr>
              <a:t>f</a:t>
            </a:r>
            <a:r>
              <a:rPr dirty="0" smtClean="0" sz="1200" spc="-10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urth.</a:t>
            </a:r>
            <a:endParaRPr sz="1200">
              <a:latin typeface="Arial"/>
              <a:cs typeface="Arial"/>
            </a:endParaRPr>
          </a:p>
          <a:p>
            <a:pPr marL="12700" marR="186055">
              <a:lnSpc>
                <a:spcPts val="1380"/>
              </a:lnSpc>
              <a:spcBef>
                <a:spcPts val="40"/>
              </a:spcBef>
              <a:buFont typeface="Arial"/>
              <a:buChar char="□"/>
              <a:tabLst>
                <a:tab pos="166370" algn="l"/>
              </a:tabLst>
            </a:pPr>
            <a:r>
              <a:rPr dirty="0" smtClean="0" sz="1200" spc="40">
                <a:latin typeface="Arial"/>
                <a:cs typeface="Arial"/>
              </a:rPr>
              <a:t>W</a:t>
            </a:r>
            <a:r>
              <a:rPr dirty="0" smtClean="0" sz="1200" spc="-10">
                <a:latin typeface="Arial"/>
                <a:cs typeface="Arial"/>
              </a:rPr>
              <a:t>h</a:t>
            </a:r>
            <a:r>
              <a:rPr dirty="0" smtClean="0" sz="1200" spc="-10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n </a:t>
            </a:r>
            <a:r>
              <a:rPr dirty="0" smtClean="0" sz="1200" spc="-10">
                <a:latin typeface="Arial"/>
                <a:cs typeface="Arial"/>
              </a:rPr>
              <a:t>y</a:t>
            </a:r>
            <a:r>
              <a:rPr dirty="0" smtClean="0" sz="1200" spc="0">
                <a:latin typeface="Arial"/>
                <a:cs typeface="Arial"/>
              </a:rPr>
              <a:t>ou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ha</a:t>
            </a:r>
            <a:r>
              <a:rPr dirty="0" smtClean="0" sz="1200" spc="-15">
                <a:latin typeface="Arial"/>
                <a:cs typeface="Arial"/>
              </a:rPr>
              <a:t>v</a:t>
            </a:r>
            <a:r>
              <a:rPr dirty="0" smtClean="0" sz="1200" spc="0">
                <a:latin typeface="Arial"/>
                <a:cs typeface="Arial"/>
              </a:rPr>
              <a:t>e s</a:t>
            </a:r>
            <a:r>
              <a:rPr dirty="0" smtClean="0" sz="1200" spc="5">
                <a:latin typeface="Arial"/>
                <a:cs typeface="Arial"/>
              </a:rPr>
              <a:t>e</a:t>
            </a:r>
            <a:r>
              <a:rPr dirty="0" smtClean="0" sz="1200" spc="-15">
                <a:latin typeface="Arial"/>
                <a:cs typeface="Arial"/>
              </a:rPr>
              <a:t>v</a:t>
            </a:r>
            <a:r>
              <a:rPr dirty="0" smtClean="0" sz="1200" spc="0">
                <a:latin typeface="Arial"/>
                <a:cs typeface="Arial"/>
              </a:rPr>
              <a:t>eral it</a:t>
            </a:r>
            <a:r>
              <a:rPr dirty="0" smtClean="0" sz="1200" spc="-10">
                <a:latin typeface="Arial"/>
                <a:cs typeface="Arial"/>
              </a:rPr>
              <a:t>e</a:t>
            </a:r>
            <a:r>
              <a:rPr dirty="0" smtClean="0" sz="1200" spc="5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s </a:t>
            </a:r>
            <a:r>
              <a:rPr dirty="0" smtClean="0" sz="1200" spc="5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-10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 s</a:t>
            </a:r>
            <a:r>
              <a:rPr dirty="0" smtClean="0" sz="1200" spc="-5">
                <a:latin typeface="Arial"/>
                <a:cs typeface="Arial"/>
              </a:rPr>
              <a:t>a</a:t>
            </a:r>
            <a:r>
              <a:rPr dirty="0" smtClean="0" sz="1200" spc="5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le</a:t>
            </a:r>
            <a:r>
              <a:rPr dirty="0" smtClean="0" sz="1200" spc="-10">
                <a:latin typeface="Arial"/>
                <a:cs typeface="Arial"/>
              </a:rPr>
              <a:t>v</a:t>
            </a:r>
            <a:r>
              <a:rPr dirty="0" smtClean="0" sz="1200" spc="0">
                <a:latin typeface="Arial"/>
                <a:cs typeface="Arial"/>
              </a:rPr>
              <a:t>el of prec</a:t>
            </a:r>
            <a:r>
              <a:rPr dirty="0" smtClean="0" sz="1200" spc="-10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den</a:t>
            </a:r>
            <a:r>
              <a:rPr dirty="0" smtClean="0" sz="1200" spc="-15">
                <a:latin typeface="Arial"/>
                <a:cs typeface="Arial"/>
              </a:rPr>
              <a:t>c</a:t>
            </a:r>
            <a:r>
              <a:rPr dirty="0" smtClean="0" sz="1200" spc="0">
                <a:latin typeface="Arial"/>
                <a:cs typeface="Arial"/>
              </a:rPr>
              <a:t>e,</a:t>
            </a:r>
            <a:r>
              <a:rPr dirty="0" smtClean="0" sz="1200" spc="35">
                <a:latin typeface="Arial"/>
                <a:cs typeface="Arial"/>
              </a:rPr>
              <a:t> </a:t>
            </a:r>
            <a:r>
              <a:rPr dirty="0" smtClean="0" sz="1200" spc="-10">
                <a:latin typeface="Arial"/>
                <a:cs typeface="Arial"/>
              </a:rPr>
              <a:t>t</a:t>
            </a:r>
            <a:r>
              <a:rPr dirty="0" smtClean="0" sz="1200" spc="-10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ey</a:t>
            </a:r>
            <a:r>
              <a:rPr dirty="0" smtClean="0" sz="1200" spc="-15">
                <a:latin typeface="Arial"/>
                <a:cs typeface="Arial"/>
              </a:rPr>
              <a:t> </a:t>
            </a:r>
            <a:r>
              <a:rPr dirty="0" smtClean="0" sz="1200" spc="5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re</a:t>
            </a:r>
            <a:r>
              <a:rPr dirty="0" smtClean="0" sz="1200" spc="0">
                <a:latin typeface="Arial"/>
                <a:cs typeface="Arial"/>
              </a:rPr>
              <a:t> calculat</a:t>
            </a:r>
            <a:r>
              <a:rPr dirty="0" smtClean="0" sz="1200" spc="-5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10">
                <a:latin typeface="Arial"/>
                <a:cs typeface="Arial"/>
              </a:rPr>
              <a:t>f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15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m</a:t>
            </a:r>
            <a:r>
              <a:rPr dirty="0" smtClean="0" sz="1200" spc="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-10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ft to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ri</a:t>
            </a:r>
            <a:r>
              <a:rPr dirty="0" smtClean="0" sz="1200" spc="-15">
                <a:latin typeface="Arial"/>
                <a:cs typeface="Arial"/>
              </a:rPr>
              <a:t>g</a:t>
            </a:r>
            <a:r>
              <a:rPr dirty="0" smtClean="0" sz="1200" spc="0">
                <a:latin typeface="Arial"/>
                <a:cs typeface="Arial"/>
              </a:rPr>
              <a:t>ht.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45"/>
              </a:lnSpc>
            </a:pPr>
            <a:r>
              <a:rPr dirty="0" smtClean="0" sz="1200">
                <a:latin typeface="Arial"/>
                <a:cs typeface="Arial"/>
              </a:rPr>
              <a:t>Let’s l</a:t>
            </a:r>
            <a:r>
              <a:rPr dirty="0" smtClean="0" sz="1200" spc="-10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ok </a:t>
            </a:r>
            <a:r>
              <a:rPr dirty="0" smtClean="0" sz="1200" spc="5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-5">
                <a:latin typeface="Arial"/>
                <a:cs typeface="Arial"/>
              </a:rPr>
              <a:t>o</a:t>
            </a:r>
            <a:r>
              <a:rPr dirty="0" smtClean="0" sz="1200" spc="5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15">
                <a:latin typeface="Arial"/>
                <a:cs typeface="Arial"/>
              </a:rPr>
              <a:t>x</a:t>
            </a:r>
            <a:r>
              <a:rPr dirty="0" smtClean="0" sz="1200" spc="0">
                <a:latin typeface="Arial"/>
                <a:cs typeface="Arial"/>
              </a:rPr>
              <a:t>a</a:t>
            </a:r>
            <a:r>
              <a:rPr dirty="0" smtClean="0" sz="1200" spc="5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ples: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dirty="0" smtClean="0" sz="1200">
                <a:latin typeface="Arial"/>
                <a:cs typeface="Arial"/>
              </a:rPr>
              <a:t>=</a:t>
            </a:r>
            <a:r>
              <a:rPr dirty="0" smtClean="0" sz="1200" spc="-5">
                <a:latin typeface="Arial"/>
                <a:cs typeface="Arial"/>
              </a:rPr>
              <a:t> </a:t>
            </a:r>
            <a:r>
              <a:rPr dirty="0" smtClean="0" sz="1200" spc="5">
                <a:latin typeface="Arial"/>
                <a:cs typeface="Arial"/>
              </a:rPr>
              <a:t>1</a:t>
            </a:r>
            <a:r>
              <a:rPr dirty="0" smtClean="0" sz="1200" spc="0">
                <a:latin typeface="Arial"/>
                <a:cs typeface="Arial"/>
              </a:rPr>
              <a:t>0 + 5 *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3</a:t>
            </a:r>
            <a:r>
              <a:rPr dirty="0" smtClean="0" sz="1200" spc="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–</a:t>
            </a:r>
            <a:r>
              <a:rPr dirty="0" smtClean="0" sz="1200" spc="-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7 (</a:t>
            </a:r>
            <a:r>
              <a:rPr dirty="0" smtClean="0" sz="1200" spc="-5">
                <a:latin typeface="Arial"/>
                <a:cs typeface="Arial"/>
              </a:rPr>
              <a:t>r</a:t>
            </a:r>
            <a:r>
              <a:rPr dirty="0" smtClean="0" sz="1200" spc="0">
                <a:latin typeface="Arial"/>
                <a:cs typeface="Arial"/>
              </a:rPr>
              <a:t>esul</a:t>
            </a:r>
            <a:r>
              <a:rPr dirty="0" smtClean="0" sz="1200" spc="-15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: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5">
                <a:latin typeface="Arial"/>
                <a:cs typeface="Arial"/>
              </a:rPr>
              <a:t>1</a:t>
            </a:r>
            <a:r>
              <a:rPr dirty="0" smtClean="0" sz="1200" spc="0">
                <a:latin typeface="Arial"/>
                <a:cs typeface="Arial"/>
              </a:rPr>
              <a:t>0 + </a:t>
            </a:r>
            <a:r>
              <a:rPr dirty="0" smtClean="0" sz="1200" spc="-10">
                <a:latin typeface="Arial"/>
                <a:cs typeface="Arial"/>
              </a:rPr>
              <a:t>1</a:t>
            </a:r>
            <a:r>
              <a:rPr dirty="0" smtClean="0" sz="1200" spc="0">
                <a:latin typeface="Arial"/>
                <a:cs typeface="Arial"/>
              </a:rPr>
              <a:t>5</a:t>
            </a:r>
            <a:r>
              <a:rPr dirty="0" smtClean="0" sz="1200" spc="1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–</a:t>
            </a:r>
            <a:r>
              <a:rPr dirty="0" smtClean="0" sz="1200" spc="-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7 = </a:t>
            </a:r>
            <a:r>
              <a:rPr dirty="0" smtClean="0" sz="1200" spc="-10">
                <a:latin typeface="Arial"/>
                <a:cs typeface="Arial"/>
              </a:rPr>
              <a:t>1</a:t>
            </a:r>
            <a:r>
              <a:rPr dirty="0" smtClean="0" sz="1200" spc="0">
                <a:latin typeface="Arial"/>
                <a:cs typeface="Arial"/>
              </a:rPr>
              <a:t>8)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dirty="0" smtClean="0" sz="1200">
                <a:latin typeface="Arial"/>
                <a:cs typeface="Arial"/>
              </a:rPr>
              <a:t>=</a:t>
            </a:r>
            <a:r>
              <a:rPr dirty="0" smtClean="0" sz="1200" spc="-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(10</a:t>
            </a:r>
            <a:r>
              <a:rPr dirty="0" smtClean="0" sz="1200" spc="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+ 5) * 3</a:t>
            </a:r>
            <a:r>
              <a:rPr dirty="0" smtClean="0" sz="1200" spc="-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–</a:t>
            </a:r>
            <a:r>
              <a:rPr dirty="0" smtClean="0" sz="1200" spc="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7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(</a:t>
            </a:r>
            <a:r>
              <a:rPr dirty="0" smtClean="0" sz="1200" spc="-5">
                <a:latin typeface="Arial"/>
                <a:cs typeface="Arial"/>
              </a:rPr>
              <a:t>r</a:t>
            </a:r>
            <a:r>
              <a:rPr dirty="0" smtClean="0" sz="1200" spc="0">
                <a:latin typeface="Arial"/>
                <a:cs typeface="Arial"/>
              </a:rPr>
              <a:t>es</a:t>
            </a:r>
            <a:r>
              <a:rPr dirty="0" smtClean="0" sz="1200" spc="-10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lt: 15 *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3</a:t>
            </a:r>
            <a:r>
              <a:rPr dirty="0" smtClean="0" sz="1200" spc="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–</a:t>
            </a:r>
            <a:r>
              <a:rPr dirty="0" smtClean="0" sz="1200" spc="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7 =</a:t>
            </a:r>
            <a:r>
              <a:rPr dirty="0" smtClean="0" sz="1200" spc="-1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38)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dirty="0" smtClean="0" sz="1200">
                <a:latin typeface="Arial"/>
                <a:cs typeface="Arial"/>
              </a:rPr>
              <a:t>=</a:t>
            </a:r>
            <a:r>
              <a:rPr dirty="0" smtClean="0" sz="1200" spc="-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(10</a:t>
            </a:r>
            <a:r>
              <a:rPr dirty="0" smtClean="0" sz="1200" spc="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+ 5) * (3</a:t>
            </a:r>
            <a:r>
              <a:rPr dirty="0" smtClean="0" sz="1200" spc="-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–</a:t>
            </a:r>
            <a:r>
              <a:rPr dirty="0" smtClean="0" sz="1200" spc="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7) </a:t>
            </a:r>
            <a:r>
              <a:rPr dirty="0" smtClean="0" sz="1200" spc="-5">
                <a:latin typeface="Arial"/>
                <a:cs typeface="Arial"/>
              </a:rPr>
              <a:t>(</a:t>
            </a:r>
            <a:r>
              <a:rPr dirty="0" smtClean="0" sz="1200" spc="0">
                <a:latin typeface="Arial"/>
                <a:cs typeface="Arial"/>
              </a:rPr>
              <a:t>re</a:t>
            </a:r>
            <a:r>
              <a:rPr dirty="0" smtClean="0" sz="1200" spc="-15">
                <a:latin typeface="Arial"/>
                <a:cs typeface="Arial"/>
              </a:rPr>
              <a:t>s</a:t>
            </a:r>
            <a:r>
              <a:rPr dirty="0" smtClean="0" sz="1200" spc="0">
                <a:latin typeface="Arial"/>
                <a:cs typeface="Arial"/>
              </a:rPr>
              <a:t>ult: </a:t>
            </a:r>
            <a:r>
              <a:rPr dirty="0" smtClean="0" sz="1200" spc="-10">
                <a:latin typeface="Arial"/>
                <a:cs typeface="Arial"/>
              </a:rPr>
              <a:t>1</a:t>
            </a:r>
            <a:r>
              <a:rPr dirty="0" smtClean="0" sz="1200" spc="0">
                <a:latin typeface="Arial"/>
                <a:cs typeface="Arial"/>
              </a:rPr>
              <a:t>5 *</a:t>
            </a:r>
            <a:r>
              <a:rPr dirty="0" smtClean="0" sz="1200" spc="10">
                <a:latin typeface="Arial"/>
                <a:cs typeface="Arial"/>
              </a:rPr>
              <a:t> </a:t>
            </a:r>
            <a:r>
              <a:rPr dirty="0" smtClean="0" sz="1200" spc="-5">
                <a:latin typeface="Arial"/>
                <a:cs typeface="Arial"/>
              </a:rPr>
              <a:t>-</a:t>
            </a:r>
            <a:r>
              <a:rPr dirty="0" smtClean="0" sz="1200" spc="0">
                <a:latin typeface="Arial"/>
                <a:cs typeface="Arial"/>
              </a:rPr>
              <a:t>4 = </a:t>
            </a:r>
            <a:r>
              <a:rPr dirty="0" smtClean="0" sz="1200" spc="-5">
                <a:latin typeface="Arial"/>
                <a:cs typeface="Arial"/>
              </a:rPr>
              <a:t>-</a:t>
            </a:r>
            <a:r>
              <a:rPr dirty="0" smtClean="0" sz="1200" spc="-10">
                <a:latin typeface="Arial"/>
                <a:cs typeface="Arial"/>
              </a:rPr>
              <a:t>6</a:t>
            </a:r>
            <a:r>
              <a:rPr dirty="0" smtClean="0" sz="1200" spc="0">
                <a:latin typeface="Arial"/>
                <a:cs typeface="Arial"/>
              </a:rPr>
              <a:t>0)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71"/>
              </a:spcBef>
            </a:pPr>
            <a:endParaRPr sz="1300"/>
          </a:p>
          <a:p>
            <a:pPr marL="13970">
              <a:lnSpc>
                <a:spcPct val="100000"/>
              </a:lnSpc>
            </a:pPr>
            <a:r>
              <a:rPr dirty="0" smtClean="0" sz="1400" b="1" u="heavy">
                <a:latin typeface="Calibri"/>
                <a:cs typeface="Calibri"/>
              </a:rPr>
              <a:t>Copying</a:t>
            </a:r>
            <a:r>
              <a:rPr dirty="0" smtClean="0" sz="1400" spc="-5" b="1" u="heavy">
                <a:latin typeface="Calibri"/>
                <a:cs typeface="Calibri"/>
              </a:rPr>
              <a:t> </a:t>
            </a:r>
            <a:r>
              <a:rPr dirty="0" smtClean="0" sz="1400" spc="0" b="1" u="heavy">
                <a:latin typeface="Calibri"/>
                <a:cs typeface="Calibri"/>
              </a:rPr>
              <a:t>F</a:t>
            </a:r>
            <a:r>
              <a:rPr dirty="0" smtClean="0" sz="1400" spc="-10" b="1" u="heavy">
                <a:latin typeface="Calibri"/>
                <a:cs typeface="Calibri"/>
              </a:rPr>
              <a:t>o</a:t>
            </a:r>
            <a:r>
              <a:rPr dirty="0" smtClean="0" sz="1400" spc="0" b="1" u="heavy">
                <a:latin typeface="Calibri"/>
                <a:cs typeface="Calibri"/>
              </a:rPr>
              <a:t>r</a:t>
            </a:r>
            <a:r>
              <a:rPr dirty="0" smtClean="0" sz="1400" spc="0" b="1" u="heavy">
                <a:latin typeface="Calibri"/>
                <a:cs typeface="Calibri"/>
              </a:rPr>
              <a:t>m</a:t>
            </a:r>
            <a:r>
              <a:rPr dirty="0" smtClean="0" sz="1400" spc="-15" b="1" u="heavy">
                <a:latin typeface="Calibri"/>
                <a:cs typeface="Calibri"/>
              </a:rPr>
              <a:t>u</a:t>
            </a:r>
            <a:r>
              <a:rPr dirty="0" smtClean="0" sz="1400" spc="0" b="1" u="heavy">
                <a:latin typeface="Calibri"/>
                <a:cs typeface="Calibri"/>
              </a:rPr>
              <a:t>l</a:t>
            </a:r>
            <a:r>
              <a:rPr dirty="0" smtClean="0" sz="1400" spc="-10" b="1" u="heavy">
                <a:latin typeface="Calibri"/>
                <a:cs typeface="Calibri"/>
              </a:rPr>
              <a:t>a</a:t>
            </a:r>
            <a:r>
              <a:rPr dirty="0" smtClean="0" sz="1400" spc="0" b="1" u="heavy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6613779"/>
            <a:ext cx="5022850" cy="1193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b="1">
                <a:latin typeface="Times New Roman"/>
                <a:cs typeface="Times New Roman"/>
              </a:rPr>
              <a:t>Fi</a:t>
            </a:r>
            <a:r>
              <a:rPr dirty="0" smtClean="0" sz="1150" spc="-10" b="1">
                <a:latin typeface="Times New Roman"/>
                <a:cs typeface="Times New Roman"/>
              </a:rPr>
              <a:t>l</a:t>
            </a:r>
            <a:r>
              <a:rPr dirty="0" smtClean="0" sz="1150" spc="0" b="1">
                <a:latin typeface="Times New Roman"/>
                <a:cs typeface="Times New Roman"/>
              </a:rPr>
              <a:t>l </a:t>
            </a:r>
            <a:r>
              <a:rPr dirty="0" smtClean="0" sz="1150" spc="-5" b="1">
                <a:latin typeface="Times New Roman"/>
                <a:cs typeface="Times New Roman"/>
              </a:rPr>
              <a:t>D</a:t>
            </a:r>
            <a:r>
              <a:rPr dirty="0" smtClean="0" sz="1150" spc="0" b="1">
                <a:latin typeface="Times New Roman"/>
                <a:cs typeface="Times New Roman"/>
              </a:rPr>
              <a:t>o</a:t>
            </a:r>
            <a:r>
              <a:rPr dirty="0" smtClean="0" sz="1150" spc="5" b="1">
                <a:latin typeface="Times New Roman"/>
                <a:cs typeface="Times New Roman"/>
              </a:rPr>
              <a:t>w</a:t>
            </a:r>
            <a:r>
              <a:rPr dirty="0" smtClean="0" sz="1150" spc="0" b="1">
                <a:latin typeface="Times New Roman"/>
                <a:cs typeface="Times New Roman"/>
              </a:rPr>
              <a:t>n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mtClean="0" sz="1150">
                <a:latin typeface="Times New Roman"/>
                <a:cs typeface="Times New Roman"/>
              </a:rPr>
              <a:t>1.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320"/>
              </a:lnSpc>
            </a:pP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ele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t 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ell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t has</a:t>
            </a:r>
            <a:r>
              <a:rPr dirty="0" smtClean="0" sz="1150" spc="-2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ori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inal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ormu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endParaRPr sz="1150">
              <a:latin typeface="Times New Roman"/>
              <a:cs typeface="Times New Roman"/>
            </a:endParaRPr>
          </a:p>
          <a:p>
            <a:pPr marL="12700" marR="12700">
              <a:lnSpc>
                <a:spcPts val="2650"/>
              </a:lnSpc>
              <a:spcBef>
                <a:spcPts val="290"/>
              </a:spcBef>
            </a:pPr>
            <a:r>
              <a:rPr dirty="0" smtClean="0" sz="1150">
                <a:latin typeface="Times New Roman"/>
                <a:cs typeface="Times New Roman"/>
              </a:rPr>
              <a:t>hold 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hi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t key</a:t>
            </a:r>
            <a:r>
              <a:rPr dirty="0" smtClean="0" sz="1150" spc="-2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do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n and cl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ck on 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he 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 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l (in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he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er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es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t n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eds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ormula)</a:t>
            </a:r>
            <a:r>
              <a:rPr dirty="0" smtClean="0" sz="1150" spc="0">
                <a:latin typeface="Times New Roman"/>
                <a:cs typeface="Times New Roman"/>
              </a:rPr>
              <a:t> under 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e</a:t>
            </a:r>
            <a:r>
              <a:rPr dirty="0" smtClean="0" sz="1150" spc="-5" b="1">
                <a:latin typeface="Times New Roman"/>
                <a:cs typeface="Times New Roman"/>
              </a:rPr>
              <a:t>d</a:t>
            </a:r>
            <a:r>
              <a:rPr dirty="0" smtClean="0" sz="1150" spc="0" b="1">
                <a:latin typeface="Times New Roman"/>
                <a:cs typeface="Times New Roman"/>
              </a:rPr>
              <a:t>it</a:t>
            </a:r>
            <a:r>
              <a:rPr dirty="0" smtClean="0" sz="1150" spc="-10" b="1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me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u 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o do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n to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fi</a:t>
            </a:r>
            <a:r>
              <a:rPr dirty="0" smtClean="0" sz="1150" spc="-10" b="1">
                <a:latin typeface="Times New Roman"/>
                <a:cs typeface="Times New Roman"/>
              </a:rPr>
              <a:t>l</a:t>
            </a:r>
            <a:r>
              <a:rPr dirty="0" smtClean="0" sz="1150" spc="0" b="1">
                <a:latin typeface="Times New Roman"/>
                <a:cs typeface="Times New Roman"/>
              </a:rPr>
              <a:t>l </a:t>
            </a:r>
            <a:r>
              <a:rPr dirty="0" smtClean="0" sz="1150" spc="0">
                <a:latin typeface="Times New Roman"/>
                <a:cs typeface="Times New Roman"/>
              </a:rPr>
              <a:t>and o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er to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-5" b="1">
                <a:latin typeface="Times New Roman"/>
                <a:cs typeface="Times New Roman"/>
              </a:rPr>
              <a:t>d</a:t>
            </a:r>
            <a:r>
              <a:rPr dirty="0" smtClean="0" sz="1150" spc="0" b="1">
                <a:latin typeface="Times New Roman"/>
                <a:cs typeface="Times New Roman"/>
              </a:rPr>
              <a:t>o</a:t>
            </a:r>
            <a:r>
              <a:rPr dirty="0" smtClean="0" sz="1150" spc="-5" b="1">
                <a:latin typeface="Times New Roman"/>
                <a:cs typeface="Times New Roman"/>
              </a:rPr>
              <a:t>w</a:t>
            </a:r>
            <a:r>
              <a:rPr dirty="0" smtClean="0" sz="1150" spc="0" b="1">
                <a:latin typeface="Times New Roman"/>
                <a:cs typeface="Times New Roman"/>
              </a:rPr>
              <a:t>n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68705" y="5183631"/>
            <a:ext cx="5272786" cy="1279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16991" y="320039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244842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7847" y="301751"/>
            <a:ext cx="0" cy="10090099"/>
          </a:xfrm>
          <a:custGeom>
            <a:avLst/>
            <a:gdLst/>
            <a:ahLst/>
            <a:cxnLst/>
            <a:rect l="l" t="t" r="r" b="b"/>
            <a:pathLst>
              <a:path w="0" h="10090099">
                <a:moveTo>
                  <a:pt x="0" y="0"/>
                </a:moveTo>
                <a:lnTo>
                  <a:pt x="0" y="1009009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13943" y="307847"/>
            <a:ext cx="0" cy="10077907"/>
          </a:xfrm>
          <a:custGeom>
            <a:avLst/>
            <a:gdLst/>
            <a:ahLst/>
            <a:cxnLst/>
            <a:rect l="l" t="t" r="r" b="b"/>
            <a:pathLst>
              <a:path w="0" h="10077907">
                <a:moveTo>
                  <a:pt x="0" y="0"/>
                </a:moveTo>
                <a:lnTo>
                  <a:pt x="0" y="1007790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20040" y="323036"/>
            <a:ext cx="0" cy="10047478"/>
          </a:xfrm>
          <a:custGeom>
            <a:avLst/>
            <a:gdLst/>
            <a:ahLst/>
            <a:cxnLst/>
            <a:rect l="l" t="t" r="r" b="b"/>
            <a:pathLst>
              <a:path w="0" h="10047478">
                <a:moveTo>
                  <a:pt x="0" y="0"/>
                </a:moveTo>
                <a:lnTo>
                  <a:pt x="0" y="100474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253985" y="301751"/>
            <a:ext cx="0" cy="10090098"/>
          </a:xfrm>
          <a:custGeom>
            <a:avLst/>
            <a:gdLst/>
            <a:ahLst/>
            <a:cxnLst/>
            <a:rect l="l" t="t" r="r" b="b"/>
            <a:pathLst>
              <a:path w="0" h="10090098">
                <a:moveTo>
                  <a:pt x="0" y="0"/>
                </a:moveTo>
                <a:lnTo>
                  <a:pt x="0" y="1009009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245159" y="304799"/>
            <a:ext cx="0" cy="10084003"/>
          </a:xfrm>
          <a:custGeom>
            <a:avLst/>
            <a:gdLst/>
            <a:ahLst/>
            <a:cxnLst/>
            <a:rect l="l" t="t" r="r" b="b"/>
            <a:pathLst>
              <a:path w="0" h="10084003">
                <a:moveTo>
                  <a:pt x="0" y="0"/>
                </a:moveTo>
                <a:lnTo>
                  <a:pt x="0" y="10084003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241794" y="323036"/>
            <a:ext cx="0" cy="10047478"/>
          </a:xfrm>
          <a:custGeom>
            <a:avLst/>
            <a:gdLst/>
            <a:ahLst/>
            <a:cxnLst/>
            <a:rect l="l" t="t" r="r" b="b"/>
            <a:pathLst>
              <a:path w="0" h="10047478">
                <a:moveTo>
                  <a:pt x="0" y="0"/>
                </a:moveTo>
                <a:lnTo>
                  <a:pt x="0" y="100474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04800" y="10385754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0895" y="10376611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16991" y="10373562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244842" y="10370515"/>
            <a:ext cx="6095" cy="12191"/>
          </a:xfrm>
          <a:custGeom>
            <a:avLst/>
            <a:gdLst/>
            <a:ahLst/>
            <a:cxnLst/>
            <a:rect l="l" t="t" r="r" b="b"/>
            <a:pathLst>
              <a:path w="6095" h="12191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031615"/>
            <a:ext cx="4665980" cy="56280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To En</a:t>
            </a:r>
            <a:r>
              <a:rPr dirty="0" smtClean="0" sz="1200" spc="-5" b="1">
                <a:latin typeface="Arial"/>
                <a:cs typeface="Arial"/>
              </a:rPr>
              <a:t>t</a:t>
            </a:r>
            <a:r>
              <a:rPr dirty="0" smtClean="0" sz="1200" spc="0" b="1">
                <a:latin typeface="Arial"/>
                <a:cs typeface="Arial"/>
              </a:rPr>
              <a:t>er the SUM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F</a:t>
            </a:r>
            <a:r>
              <a:rPr dirty="0" smtClean="0" sz="1200" spc="-15" b="1">
                <a:latin typeface="Arial"/>
                <a:cs typeface="Arial"/>
              </a:rPr>
              <a:t>u</a:t>
            </a:r>
            <a:r>
              <a:rPr dirty="0" smtClean="0" sz="1200" spc="0" b="1">
                <a:latin typeface="Arial"/>
                <a:cs typeface="Arial"/>
              </a:rPr>
              <a:t>nctio</a:t>
            </a:r>
            <a:r>
              <a:rPr dirty="0" smtClean="0" sz="1200" spc="5" b="1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80"/>
              </a:lnSpc>
              <a:buFont typeface="Arial"/>
              <a:buAutoNum type="arabicParenR"/>
              <a:tabLst>
                <a:tab pos="190500" algn="l"/>
              </a:tabLst>
            </a:pPr>
            <a:r>
              <a:rPr dirty="0" smtClean="0" sz="1200">
                <a:latin typeface="Arial"/>
                <a:cs typeface="Arial"/>
              </a:rPr>
              <a:t>C</a:t>
            </a:r>
            <a:r>
              <a:rPr dirty="0" smtClean="0" sz="1200" spc="-10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ick in a c</a:t>
            </a:r>
            <a:r>
              <a:rPr dirty="0" smtClean="0" sz="1200" spc="5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ll</a:t>
            </a:r>
            <a:endParaRPr sz="1200">
              <a:latin typeface="Arial"/>
              <a:cs typeface="Arial"/>
            </a:endParaRPr>
          </a:p>
          <a:p>
            <a:pPr marL="190500" indent="-178435">
              <a:lnSpc>
                <a:spcPts val="1380"/>
              </a:lnSpc>
              <a:buFont typeface="Arial"/>
              <a:buAutoNum type="arabicParenR"/>
              <a:tabLst>
                <a:tab pos="190500" algn="l"/>
              </a:tabLst>
            </a:pPr>
            <a:r>
              <a:rPr dirty="0" smtClean="0" sz="1200" spc="5">
                <a:latin typeface="Arial"/>
                <a:cs typeface="Arial"/>
              </a:rPr>
              <a:t>T</a:t>
            </a:r>
            <a:r>
              <a:rPr dirty="0" smtClean="0" sz="1200" spc="-15">
                <a:latin typeface="Arial"/>
                <a:cs typeface="Arial"/>
              </a:rPr>
              <a:t>y</a:t>
            </a:r>
            <a:r>
              <a:rPr dirty="0" smtClean="0" sz="1200" spc="0">
                <a:latin typeface="Arial"/>
                <a:cs typeface="Arial"/>
              </a:rPr>
              <a:t>pe</a:t>
            </a:r>
            <a:r>
              <a:rPr dirty="0" smtClean="0" sz="1200" spc="10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=</a:t>
            </a:r>
            <a:r>
              <a:rPr dirty="0" smtClean="0" sz="1200" spc="0" b="1">
                <a:latin typeface="Arial"/>
                <a:cs typeface="Arial"/>
              </a:rPr>
              <a:t>SU</a:t>
            </a:r>
            <a:r>
              <a:rPr dirty="0" smtClean="0" sz="1200" spc="-10" b="1">
                <a:latin typeface="Arial"/>
                <a:cs typeface="Arial"/>
              </a:rPr>
              <a:t>M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 marL="12700" marR="12700">
              <a:lnSpc>
                <a:spcPts val="1380"/>
              </a:lnSpc>
              <a:spcBef>
                <a:spcPts val="35"/>
              </a:spcBef>
              <a:buFont typeface="Arial"/>
              <a:buAutoNum type="arabicParenR"/>
              <a:tabLst>
                <a:tab pos="190500" algn="l"/>
              </a:tabLst>
            </a:pPr>
            <a:r>
              <a:rPr dirty="0" smtClean="0" sz="1200">
                <a:latin typeface="Arial"/>
                <a:cs typeface="Arial"/>
              </a:rPr>
              <a:t>H</a:t>
            </a:r>
            <a:r>
              <a:rPr dirty="0" smtClean="0" sz="1200" spc="-10">
                <a:latin typeface="Arial"/>
                <a:cs typeface="Arial"/>
              </a:rPr>
              <a:t>i</a:t>
            </a:r>
            <a:r>
              <a:rPr dirty="0" smtClean="0" sz="1200" spc="-10">
                <a:latin typeface="Arial"/>
                <a:cs typeface="Arial"/>
              </a:rPr>
              <a:t>g</a:t>
            </a:r>
            <a:r>
              <a:rPr dirty="0" smtClean="0" sz="1200" spc="0">
                <a:latin typeface="Arial"/>
                <a:cs typeface="Arial"/>
              </a:rPr>
              <a:t>hl</a:t>
            </a:r>
            <a:r>
              <a:rPr dirty="0" smtClean="0" sz="1200" spc="-5">
                <a:latin typeface="Arial"/>
                <a:cs typeface="Arial"/>
              </a:rPr>
              <a:t>i</a:t>
            </a:r>
            <a:r>
              <a:rPr dirty="0" smtClean="0" sz="1200" spc="-10">
                <a:latin typeface="Arial"/>
                <a:cs typeface="Arial"/>
              </a:rPr>
              <a:t>g</a:t>
            </a:r>
            <a:r>
              <a:rPr dirty="0" smtClean="0" sz="1200" spc="0">
                <a:latin typeface="Arial"/>
                <a:cs typeface="Arial"/>
              </a:rPr>
              <a:t>ht t</a:t>
            </a:r>
            <a:r>
              <a:rPr dirty="0" smtClean="0" sz="1200" spc="5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 ra</a:t>
            </a:r>
            <a:r>
              <a:rPr dirty="0" smtClean="0" sz="1200" spc="5">
                <a:latin typeface="Arial"/>
                <a:cs typeface="Arial"/>
              </a:rPr>
              <a:t>n</a:t>
            </a:r>
            <a:r>
              <a:rPr dirty="0" smtClean="0" sz="1200" spc="-10">
                <a:latin typeface="Arial"/>
                <a:cs typeface="Arial"/>
              </a:rPr>
              <a:t>g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-10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c</a:t>
            </a:r>
            <a:r>
              <a:rPr dirty="0" smtClean="0" sz="1200" spc="5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-5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s </a:t>
            </a:r>
            <a:r>
              <a:rPr dirty="0" smtClean="0" sz="1200" spc="-10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hat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are </a:t>
            </a:r>
            <a:r>
              <a:rPr dirty="0" smtClean="0" sz="1200" spc="-10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o </a:t>
            </a:r>
            <a:r>
              <a:rPr dirty="0" smtClean="0" sz="1200" spc="-5">
                <a:latin typeface="Arial"/>
                <a:cs typeface="Arial"/>
              </a:rPr>
              <a:t>b</a:t>
            </a:r>
            <a:r>
              <a:rPr dirty="0" smtClean="0" sz="1200" spc="0">
                <a:latin typeface="Arial"/>
                <a:cs typeface="Arial"/>
              </a:rPr>
              <a:t>e </a:t>
            </a:r>
            <a:r>
              <a:rPr dirty="0" smtClean="0" sz="1200" spc="-5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dd</a:t>
            </a:r>
            <a:r>
              <a:rPr dirty="0" smtClean="0" sz="1200" spc="-10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d (The</a:t>
            </a:r>
            <a:r>
              <a:rPr dirty="0" smtClean="0" sz="1200" spc="5">
                <a:latin typeface="Arial"/>
                <a:cs typeface="Arial"/>
              </a:rPr>
              <a:t> </a:t>
            </a:r>
            <a:r>
              <a:rPr dirty="0" smtClean="0" sz="1200" spc="-10">
                <a:latin typeface="Arial"/>
                <a:cs typeface="Arial"/>
              </a:rPr>
              <a:t>c</a:t>
            </a:r>
            <a:r>
              <a:rPr dirty="0" smtClean="0" sz="1200" spc="0">
                <a:latin typeface="Arial"/>
                <a:cs typeface="Arial"/>
              </a:rPr>
              <a:t>olon</a:t>
            </a:r>
            <a:r>
              <a:rPr dirty="0" smtClean="0" sz="1200" spc="-5">
                <a:latin typeface="Arial"/>
                <a:cs typeface="Arial"/>
              </a:rPr>
              <a:t> </a:t>
            </a:r>
            <a:r>
              <a:rPr dirty="0" smtClean="0" sz="1200" spc="-5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ea</a:t>
            </a:r>
            <a:r>
              <a:rPr dirty="0" smtClean="0" sz="1200" spc="-10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“throu</a:t>
            </a:r>
            <a:r>
              <a:rPr dirty="0" smtClean="0" sz="1200" spc="-10">
                <a:latin typeface="Arial"/>
                <a:cs typeface="Arial"/>
              </a:rPr>
              <a:t>g</a:t>
            </a:r>
            <a:r>
              <a:rPr dirty="0" smtClean="0" sz="1200" spc="0">
                <a:latin typeface="Arial"/>
                <a:cs typeface="Arial"/>
              </a:rPr>
              <a:t>h”)</a:t>
            </a:r>
            <a:endParaRPr sz="1200">
              <a:latin typeface="Arial"/>
              <a:cs typeface="Arial"/>
            </a:endParaRPr>
          </a:p>
          <a:p>
            <a:pPr marL="190500" indent="-178435">
              <a:lnSpc>
                <a:spcPts val="1345"/>
              </a:lnSpc>
              <a:buFont typeface="Arial"/>
              <a:buAutoNum type="arabicParenR"/>
              <a:tabLst>
                <a:tab pos="190500" algn="l"/>
              </a:tabLst>
            </a:pPr>
            <a:r>
              <a:rPr dirty="0" smtClean="0" sz="1200" spc="5">
                <a:latin typeface="Arial"/>
                <a:cs typeface="Arial"/>
              </a:rPr>
              <a:t>T</a:t>
            </a:r>
            <a:r>
              <a:rPr dirty="0" smtClean="0" sz="1200" spc="-15">
                <a:latin typeface="Arial"/>
                <a:cs typeface="Arial"/>
              </a:rPr>
              <a:t>y</a:t>
            </a:r>
            <a:r>
              <a:rPr dirty="0" smtClean="0" sz="1200" spc="0">
                <a:latin typeface="Arial"/>
                <a:cs typeface="Arial"/>
              </a:rPr>
              <a:t>pe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a</a:t>
            </a:r>
            <a:r>
              <a:rPr dirty="0" smtClean="0" sz="1200" spc="10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cl</a:t>
            </a:r>
            <a:r>
              <a:rPr dirty="0" smtClean="0" sz="1200" spc="-15" b="1">
                <a:latin typeface="Arial"/>
                <a:cs typeface="Arial"/>
              </a:rPr>
              <a:t>o</a:t>
            </a:r>
            <a:r>
              <a:rPr dirty="0" smtClean="0" sz="1200" spc="0" b="1">
                <a:latin typeface="Arial"/>
                <a:cs typeface="Arial"/>
              </a:rPr>
              <a:t>sed p</a:t>
            </a:r>
            <a:r>
              <a:rPr dirty="0" smtClean="0" sz="1200" spc="-10" b="1">
                <a:latin typeface="Arial"/>
                <a:cs typeface="Arial"/>
              </a:rPr>
              <a:t>a</a:t>
            </a:r>
            <a:r>
              <a:rPr dirty="0" smtClean="0" sz="1200" spc="0" b="1">
                <a:latin typeface="Arial"/>
                <a:cs typeface="Arial"/>
              </a:rPr>
              <a:t>r</a:t>
            </a:r>
            <a:r>
              <a:rPr dirty="0" smtClean="0" sz="1200" spc="-10" b="1">
                <a:latin typeface="Arial"/>
                <a:cs typeface="Arial"/>
              </a:rPr>
              <a:t>e</a:t>
            </a:r>
            <a:r>
              <a:rPr dirty="0" smtClean="0" sz="1200" spc="0" b="1">
                <a:latin typeface="Arial"/>
                <a:cs typeface="Arial"/>
              </a:rPr>
              <a:t>n</a:t>
            </a:r>
            <a:r>
              <a:rPr dirty="0" smtClean="0" sz="1200" spc="-5" b="1">
                <a:latin typeface="Arial"/>
                <a:cs typeface="Arial"/>
              </a:rPr>
              <a:t>t</a:t>
            </a:r>
            <a:r>
              <a:rPr dirty="0" smtClean="0" sz="1200" spc="0" b="1">
                <a:latin typeface="Arial"/>
                <a:cs typeface="Arial"/>
              </a:rPr>
              <a:t>he</a:t>
            </a:r>
            <a:r>
              <a:rPr dirty="0" smtClean="0" sz="1200" spc="5" b="1">
                <a:latin typeface="Arial"/>
                <a:cs typeface="Arial"/>
              </a:rPr>
              <a:t>s</a:t>
            </a:r>
            <a:r>
              <a:rPr dirty="0" smtClean="0" sz="1200" spc="0" b="1">
                <a:latin typeface="Arial"/>
                <a:cs typeface="Arial"/>
              </a:rPr>
              <a:t>es</a:t>
            </a:r>
            <a:endParaRPr sz="1200">
              <a:latin typeface="Arial"/>
              <a:cs typeface="Arial"/>
            </a:endParaRPr>
          </a:p>
          <a:p>
            <a:pPr marL="190500" indent="-178435">
              <a:lnSpc>
                <a:spcPts val="1380"/>
              </a:lnSpc>
              <a:buFont typeface="Arial"/>
              <a:buAutoNum type="arabicParenR"/>
              <a:tabLst>
                <a:tab pos="190500" algn="l"/>
              </a:tabLst>
            </a:pPr>
            <a:r>
              <a:rPr dirty="0" smtClean="0" sz="1200">
                <a:latin typeface="Arial"/>
                <a:cs typeface="Arial"/>
              </a:rPr>
              <a:t>Press </a:t>
            </a:r>
            <a:r>
              <a:rPr dirty="0" smtClean="0" sz="1200" b="1">
                <a:latin typeface="Arial"/>
                <a:cs typeface="Arial"/>
              </a:rPr>
              <a:t>ENTER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20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To Insert </a:t>
            </a:r>
            <a:r>
              <a:rPr dirty="0" smtClean="0" sz="1200" spc="-5" b="1">
                <a:latin typeface="Arial"/>
                <a:cs typeface="Arial"/>
              </a:rPr>
              <a:t>t</a:t>
            </a:r>
            <a:r>
              <a:rPr dirty="0" smtClean="0" sz="1200" spc="0" b="1">
                <a:latin typeface="Arial"/>
                <a:cs typeface="Arial"/>
              </a:rPr>
              <a:t>he</a:t>
            </a:r>
            <a:r>
              <a:rPr dirty="0" smtClean="0" sz="1200" spc="15" b="1">
                <a:latin typeface="Arial"/>
                <a:cs typeface="Arial"/>
              </a:rPr>
              <a:t> </a:t>
            </a:r>
            <a:r>
              <a:rPr dirty="0" smtClean="0" sz="1200" spc="-30" b="1">
                <a:latin typeface="Arial"/>
                <a:cs typeface="Arial"/>
              </a:rPr>
              <a:t>A</a:t>
            </a:r>
            <a:r>
              <a:rPr dirty="0" smtClean="0" sz="1200" spc="-20" b="1">
                <a:latin typeface="Arial"/>
                <a:cs typeface="Arial"/>
              </a:rPr>
              <a:t>v</a:t>
            </a:r>
            <a:r>
              <a:rPr dirty="0" smtClean="0" sz="1200" spc="0" b="1">
                <a:latin typeface="Arial"/>
                <a:cs typeface="Arial"/>
              </a:rPr>
              <a:t>erage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Function in</a:t>
            </a:r>
            <a:r>
              <a:rPr dirty="0" smtClean="0" sz="1200" spc="-5" b="1">
                <a:latin typeface="Arial"/>
                <a:cs typeface="Arial"/>
              </a:rPr>
              <a:t>t</a:t>
            </a:r>
            <a:r>
              <a:rPr dirty="0" smtClean="0" sz="1200" spc="0" b="1">
                <a:latin typeface="Arial"/>
                <a:cs typeface="Arial"/>
              </a:rPr>
              <a:t>o the </a:t>
            </a:r>
            <a:r>
              <a:rPr dirty="0" smtClean="0" sz="1200" spc="5" b="1">
                <a:latin typeface="Arial"/>
                <a:cs typeface="Arial"/>
              </a:rPr>
              <a:t>W</a:t>
            </a:r>
            <a:r>
              <a:rPr dirty="0" smtClean="0" sz="1200" spc="-15" b="1">
                <a:latin typeface="Arial"/>
                <a:cs typeface="Arial"/>
              </a:rPr>
              <a:t>o</a:t>
            </a:r>
            <a:r>
              <a:rPr dirty="0" smtClean="0" sz="1200" spc="0" b="1">
                <a:latin typeface="Arial"/>
                <a:cs typeface="Arial"/>
              </a:rPr>
              <a:t>rksh</a:t>
            </a:r>
            <a:r>
              <a:rPr dirty="0" smtClean="0" sz="1200" spc="-10" b="1">
                <a:latin typeface="Arial"/>
                <a:cs typeface="Arial"/>
              </a:rPr>
              <a:t>e</a:t>
            </a:r>
            <a:r>
              <a:rPr dirty="0" smtClean="0" sz="1200" spc="0" b="1">
                <a:latin typeface="Arial"/>
                <a:cs typeface="Arial"/>
              </a:rPr>
              <a:t>et:</a:t>
            </a:r>
            <a:endParaRPr sz="1200">
              <a:latin typeface="Arial"/>
              <a:cs typeface="Arial"/>
            </a:endParaRPr>
          </a:p>
          <a:p>
            <a:pPr marL="190500" indent="-178435">
              <a:lnSpc>
                <a:spcPts val="1380"/>
              </a:lnSpc>
              <a:buFont typeface="Arial"/>
              <a:buAutoNum type="arabicParenR"/>
              <a:tabLst>
                <a:tab pos="190500" algn="l"/>
              </a:tabLst>
            </a:pPr>
            <a:r>
              <a:rPr dirty="0" smtClean="0" sz="1200">
                <a:latin typeface="Arial"/>
                <a:cs typeface="Arial"/>
              </a:rPr>
              <a:t>C</a:t>
            </a:r>
            <a:r>
              <a:rPr dirty="0" smtClean="0" sz="1200" spc="-10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ick in a c</a:t>
            </a:r>
            <a:r>
              <a:rPr dirty="0" smtClean="0" sz="1200" spc="5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ll</a:t>
            </a:r>
            <a:endParaRPr sz="1200">
              <a:latin typeface="Arial"/>
              <a:cs typeface="Arial"/>
            </a:endParaRPr>
          </a:p>
          <a:p>
            <a:pPr marL="190500" indent="-178435">
              <a:lnSpc>
                <a:spcPts val="1380"/>
              </a:lnSpc>
              <a:buFont typeface="Arial"/>
              <a:buAutoNum type="arabicParenR"/>
              <a:tabLst>
                <a:tab pos="190500" algn="l"/>
              </a:tabLst>
            </a:pPr>
            <a:r>
              <a:rPr dirty="0" smtClean="0" sz="1200" spc="5">
                <a:latin typeface="Arial"/>
                <a:cs typeface="Arial"/>
              </a:rPr>
              <a:t>T</a:t>
            </a:r>
            <a:r>
              <a:rPr dirty="0" smtClean="0" sz="1200" spc="-15">
                <a:latin typeface="Arial"/>
                <a:cs typeface="Arial"/>
              </a:rPr>
              <a:t>y</a:t>
            </a:r>
            <a:r>
              <a:rPr dirty="0" smtClean="0" sz="1200" spc="0">
                <a:latin typeface="Arial"/>
                <a:cs typeface="Arial"/>
              </a:rPr>
              <a:t>pe</a:t>
            </a:r>
            <a:r>
              <a:rPr dirty="0" smtClean="0" sz="1200" spc="10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=</a:t>
            </a:r>
            <a:r>
              <a:rPr dirty="0" smtClean="0" sz="1200" spc="0" b="1">
                <a:latin typeface="Arial"/>
                <a:cs typeface="Arial"/>
              </a:rPr>
              <a:t>a</a:t>
            </a:r>
            <a:r>
              <a:rPr dirty="0" smtClean="0" sz="1200" spc="-20" b="1">
                <a:latin typeface="Arial"/>
                <a:cs typeface="Arial"/>
              </a:rPr>
              <a:t>v</a:t>
            </a:r>
            <a:r>
              <a:rPr dirty="0" smtClean="0" sz="1200" spc="0" b="1">
                <a:latin typeface="Arial"/>
                <a:cs typeface="Arial"/>
              </a:rPr>
              <a:t>erage(</a:t>
            </a:r>
            <a:endParaRPr sz="1200">
              <a:latin typeface="Arial"/>
              <a:cs typeface="Arial"/>
            </a:endParaRPr>
          </a:p>
          <a:p>
            <a:pPr marL="190500" indent="-178435">
              <a:lnSpc>
                <a:spcPts val="1380"/>
              </a:lnSpc>
              <a:buFont typeface="Arial"/>
              <a:buAutoNum type="arabicParenR"/>
              <a:tabLst>
                <a:tab pos="190500" algn="l"/>
              </a:tabLst>
            </a:pPr>
            <a:r>
              <a:rPr dirty="0" smtClean="0" sz="1200">
                <a:latin typeface="Arial"/>
                <a:cs typeface="Arial"/>
              </a:rPr>
              <a:t>H</a:t>
            </a:r>
            <a:r>
              <a:rPr dirty="0" smtClean="0" sz="1200" spc="-10">
                <a:latin typeface="Arial"/>
                <a:cs typeface="Arial"/>
              </a:rPr>
              <a:t>i</a:t>
            </a:r>
            <a:r>
              <a:rPr dirty="0" smtClean="0" sz="1200" spc="-10">
                <a:latin typeface="Arial"/>
                <a:cs typeface="Arial"/>
              </a:rPr>
              <a:t>g</a:t>
            </a:r>
            <a:r>
              <a:rPr dirty="0" smtClean="0" sz="1200" spc="0">
                <a:latin typeface="Arial"/>
                <a:cs typeface="Arial"/>
              </a:rPr>
              <a:t>hl</a:t>
            </a:r>
            <a:r>
              <a:rPr dirty="0" smtClean="0" sz="1200" spc="-5">
                <a:latin typeface="Arial"/>
                <a:cs typeface="Arial"/>
              </a:rPr>
              <a:t>i</a:t>
            </a:r>
            <a:r>
              <a:rPr dirty="0" smtClean="0" sz="1200" spc="-10">
                <a:latin typeface="Arial"/>
                <a:cs typeface="Arial"/>
              </a:rPr>
              <a:t>g</a:t>
            </a:r>
            <a:r>
              <a:rPr dirty="0" smtClean="0" sz="1200" spc="0">
                <a:latin typeface="Arial"/>
                <a:cs typeface="Arial"/>
              </a:rPr>
              <a:t>ht t</a:t>
            </a:r>
            <a:r>
              <a:rPr dirty="0" smtClean="0" sz="1200" spc="5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 ra</a:t>
            </a:r>
            <a:r>
              <a:rPr dirty="0" smtClean="0" sz="1200" spc="5">
                <a:latin typeface="Arial"/>
                <a:cs typeface="Arial"/>
              </a:rPr>
              <a:t>n</a:t>
            </a:r>
            <a:r>
              <a:rPr dirty="0" smtClean="0" sz="1200" spc="-10">
                <a:latin typeface="Arial"/>
                <a:cs typeface="Arial"/>
              </a:rPr>
              <a:t>g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-10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c</a:t>
            </a:r>
            <a:r>
              <a:rPr dirty="0" smtClean="0" sz="1200" spc="5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-5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s </a:t>
            </a:r>
            <a:r>
              <a:rPr dirty="0" smtClean="0" sz="1200" spc="-5">
                <a:latin typeface="Arial"/>
                <a:cs typeface="Arial"/>
              </a:rPr>
              <a:t>b</a:t>
            </a:r>
            <a:r>
              <a:rPr dirty="0" smtClean="0" sz="1200" spc="0">
                <a:latin typeface="Arial"/>
                <a:cs typeface="Arial"/>
              </a:rPr>
              <a:t>e </a:t>
            </a:r>
            <a:r>
              <a:rPr dirty="0" smtClean="0" sz="1200" spc="15">
                <a:latin typeface="Arial"/>
                <a:cs typeface="Arial"/>
              </a:rPr>
              <a:t>c</a:t>
            </a:r>
            <a:r>
              <a:rPr dirty="0" smtClean="0" sz="1200" spc="0">
                <a:latin typeface="Arial"/>
                <a:cs typeface="Arial"/>
              </a:rPr>
              <a:t>alcu</a:t>
            </a:r>
            <a:r>
              <a:rPr dirty="0" smtClean="0" sz="1200" spc="-15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at</a:t>
            </a:r>
            <a:r>
              <a:rPr dirty="0" smtClean="0" sz="1200" spc="-5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d</a:t>
            </a:r>
            <a:endParaRPr sz="1200">
              <a:latin typeface="Arial"/>
              <a:cs typeface="Arial"/>
            </a:endParaRPr>
          </a:p>
          <a:p>
            <a:pPr marL="190500" indent="-178435">
              <a:lnSpc>
                <a:spcPts val="1380"/>
              </a:lnSpc>
              <a:buFont typeface="Arial"/>
              <a:buAutoNum type="arabicParenR"/>
              <a:tabLst>
                <a:tab pos="190500" algn="l"/>
              </a:tabLst>
            </a:pPr>
            <a:r>
              <a:rPr dirty="0" smtClean="0" sz="1200" spc="5">
                <a:latin typeface="Arial"/>
                <a:cs typeface="Arial"/>
              </a:rPr>
              <a:t>T</a:t>
            </a:r>
            <a:r>
              <a:rPr dirty="0" smtClean="0" sz="1200" spc="-15">
                <a:latin typeface="Arial"/>
                <a:cs typeface="Arial"/>
              </a:rPr>
              <a:t>y</a:t>
            </a:r>
            <a:r>
              <a:rPr dirty="0" smtClean="0" sz="1200" spc="0">
                <a:latin typeface="Arial"/>
                <a:cs typeface="Arial"/>
              </a:rPr>
              <a:t>pe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a</a:t>
            </a:r>
            <a:r>
              <a:rPr dirty="0" smtClean="0" sz="1200" spc="10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cl</a:t>
            </a:r>
            <a:r>
              <a:rPr dirty="0" smtClean="0" sz="1200" spc="-15" b="1">
                <a:latin typeface="Arial"/>
                <a:cs typeface="Arial"/>
              </a:rPr>
              <a:t>o</a:t>
            </a:r>
            <a:r>
              <a:rPr dirty="0" smtClean="0" sz="1200" spc="0" b="1">
                <a:latin typeface="Arial"/>
                <a:cs typeface="Arial"/>
              </a:rPr>
              <a:t>sed p</a:t>
            </a:r>
            <a:r>
              <a:rPr dirty="0" smtClean="0" sz="1200" spc="-10" b="1">
                <a:latin typeface="Arial"/>
                <a:cs typeface="Arial"/>
              </a:rPr>
              <a:t>a</a:t>
            </a:r>
            <a:r>
              <a:rPr dirty="0" smtClean="0" sz="1200" spc="0" b="1">
                <a:latin typeface="Arial"/>
                <a:cs typeface="Arial"/>
              </a:rPr>
              <a:t>r</a:t>
            </a:r>
            <a:r>
              <a:rPr dirty="0" smtClean="0" sz="1200" spc="-10" b="1">
                <a:latin typeface="Arial"/>
                <a:cs typeface="Arial"/>
              </a:rPr>
              <a:t>e</a:t>
            </a:r>
            <a:r>
              <a:rPr dirty="0" smtClean="0" sz="1200" spc="0" b="1">
                <a:latin typeface="Arial"/>
                <a:cs typeface="Arial"/>
              </a:rPr>
              <a:t>n</a:t>
            </a:r>
            <a:r>
              <a:rPr dirty="0" smtClean="0" sz="1200" spc="-5" b="1">
                <a:latin typeface="Arial"/>
                <a:cs typeface="Arial"/>
              </a:rPr>
              <a:t>t</a:t>
            </a:r>
            <a:r>
              <a:rPr dirty="0" smtClean="0" sz="1200" spc="0" b="1">
                <a:latin typeface="Arial"/>
                <a:cs typeface="Arial"/>
              </a:rPr>
              <a:t>he</a:t>
            </a:r>
            <a:r>
              <a:rPr dirty="0" smtClean="0" sz="1200" spc="5" b="1">
                <a:latin typeface="Arial"/>
                <a:cs typeface="Arial"/>
              </a:rPr>
              <a:t>s</a:t>
            </a:r>
            <a:r>
              <a:rPr dirty="0" smtClean="0" sz="1200" spc="0" b="1">
                <a:latin typeface="Arial"/>
                <a:cs typeface="Arial"/>
              </a:rPr>
              <a:t>es</a:t>
            </a:r>
            <a:endParaRPr sz="1200">
              <a:latin typeface="Arial"/>
              <a:cs typeface="Arial"/>
            </a:endParaRPr>
          </a:p>
          <a:p>
            <a:pPr marL="190500" indent="-178435">
              <a:lnSpc>
                <a:spcPts val="1380"/>
              </a:lnSpc>
              <a:buFont typeface="Arial"/>
              <a:buAutoNum type="arabicParenR"/>
              <a:tabLst>
                <a:tab pos="190500" algn="l"/>
              </a:tabLst>
            </a:pPr>
            <a:r>
              <a:rPr dirty="0" smtClean="0" sz="1200">
                <a:latin typeface="Arial"/>
                <a:cs typeface="Arial"/>
              </a:rPr>
              <a:t>Press </a:t>
            </a:r>
            <a:r>
              <a:rPr dirty="0" smtClean="0" sz="1200" b="1">
                <a:latin typeface="Arial"/>
                <a:cs typeface="Arial"/>
              </a:rPr>
              <a:t>ENTER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19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To Insert </a:t>
            </a:r>
            <a:r>
              <a:rPr dirty="0" smtClean="0" sz="1200" spc="-5" b="1">
                <a:latin typeface="Arial"/>
                <a:cs typeface="Arial"/>
              </a:rPr>
              <a:t>t</a:t>
            </a:r>
            <a:r>
              <a:rPr dirty="0" smtClean="0" sz="1200" spc="0" b="1">
                <a:latin typeface="Arial"/>
                <a:cs typeface="Arial"/>
              </a:rPr>
              <a:t>he </a:t>
            </a:r>
            <a:r>
              <a:rPr dirty="0" smtClean="0" sz="1200" spc="5" b="1">
                <a:latin typeface="Arial"/>
                <a:cs typeface="Arial"/>
              </a:rPr>
              <a:t>M</a:t>
            </a:r>
            <a:r>
              <a:rPr dirty="0" smtClean="0" sz="1200" spc="-40" b="1">
                <a:latin typeface="Arial"/>
                <a:cs typeface="Arial"/>
              </a:rPr>
              <a:t>A</a:t>
            </a:r>
            <a:r>
              <a:rPr dirty="0" smtClean="0" sz="1200" spc="0" b="1">
                <a:latin typeface="Arial"/>
                <a:cs typeface="Arial"/>
              </a:rPr>
              <a:t>X F</a:t>
            </a:r>
            <a:r>
              <a:rPr dirty="0" smtClean="0" sz="1200" spc="10" b="1">
                <a:latin typeface="Arial"/>
                <a:cs typeface="Arial"/>
              </a:rPr>
              <a:t>u</a:t>
            </a:r>
            <a:r>
              <a:rPr dirty="0" smtClean="0" sz="1200" spc="0" b="1">
                <a:latin typeface="Arial"/>
                <a:cs typeface="Arial"/>
              </a:rPr>
              <a:t>nction in</a:t>
            </a:r>
            <a:r>
              <a:rPr dirty="0" smtClean="0" sz="1200" spc="-5" b="1">
                <a:latin typeface="Arial"/>
                <a:cs typeface="Arial"/>
              </a:rPr>
              <a:t>t</a:t>
            </a:r>
            <a:r>
              <a:rPr dirty="0" smtClean="0" sz="1200" spc="0" b="1">
                <a:latin typeface="Arial"/>
                <a:cs typeface="Arial"/>
              </a:rPr>
              <a:t>o the </a:t>
            </a:r>
            <a:r>
              <a:rPr dirty="0" smtClean="0" sz="1200" spc="5" b="1">
                <a:latin typeface="Arial"/>
                <a:cs typeface="Arial"/>
              </a:rPr>
              <a:t>W</a:t>
            </a:r>
            <a:r>
              <a:rPr dirty="0" smtClean="0" sz="1200" spc="0" b="1">
                <a:latin typeface="Arial"/>
                <a:cs typeface="Arial"/>
              </a:rPr>
              <a:t>or</a:t>
            </a:r>
            <a:r>
              <a:rPr dirty="0" smtClean="0" sz="1200" spc="-10" b="1">
                <a:latin typeface="Arial"/>
                <a:cs typeface="Arial"/>
              </a:rPr>
              <a:t>k</a:t>
            </a:r>
            <a:r>
              <a:rPr dirty="0" smtClean="0" sz="1200" spc="-10" b="1">
                <a:latin typeface="Arial"/>
                <a:cs typeface="Arial"/>
              </a:rPr>
              <a:t>s</a:t>
            </a:r>
            <a:r>
              <a:rPr dirty="0" smtClean="0" sz="1200" spc="0" b="1">
                <a:latin typeface="Arial"/>
                <a:cs typeface="Arial"/>
              </a:rPr>
              <a:t>he</a:t>
            </a:r>
            <a:r>
              <a:rPr dirty="0" smtClean="0" sz="1200" spc="5" b="1">
                <a:latin typeface="Arial"/>
                <a:cs typeface="Arial"/>
              </a:rPr>
              <a:t>e</a:t>
            </a:r>
            <a:r>
              <a:rPr dirty="0" smtClean="0" sz="1200" spc="0" b="1">
                <a:latin typeface="Arial"/>
                <a:cs typeface="Arial"/>
              </a:rPr>
              <a:t>t:</a:t>
            </a:r>
            <a:endParaRPr sz="1200">
              <a:latin typeface="Arial"/>
              <a:cs typeface="Arial"/>
            </a:endParaRPr>
          </a:p>
          <a:p>
            <a:pPr marL="190500" indent="-178435">
              <a:lnSpc>
                <a:spcPts val="1380"/>
              </a:lnSpc>
              <a:buFont typeface="Arial"/>
              <a:buAutoNum type="arabicParenR"/>
              <a:tabLst>
                <a:tab pos="190500" algn="l"/>
              </a:tabLst>
            </a:pPr>
            <a:r>
              <a:rPr dirty="0" smtClean="0" sz="1200">
                <a:latin typeface="Arial"/>
                <a:cs typeface="Arial"/>
              </a:rPr>
              <a:t>C</a:t>
            </a:r>
            <a:r>
              <a:rPr dirty="0" smtClean="0" sz="1200" spc="-10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ick on a</a:t>
            </a:r>
            <a:r>
              <a:rPr dirty="0" smtClean="0" sz="1200" spc="5">
                <a:latin typeface="Arial"/>
                <a:cs typeface="Arial"/>
              </a:rPr>
              <a:t> </a:t>
            </a:r>
            <a:r>
              <a:rPr dirty="0" smtClean="0" sz="1200" spc="-10">
                <a:latin typeface="Arial"/>
                <a:cs typeface="Arial"/>
              </a:rPr>
              <a:t>c</a:t>
            </a:r>
            <a:r>
              <a:rPr dirty="0" smtClean="0" sz="1200" spc="0">
                <a:latin typeface="Arial"/>
                <a:cs typeface="Arial"/>
              </a:rPr>
              <a:t>ell</a:t>
            </a:r>
            <a:endParaRPr sz="1200">
              <a:latin typeface="Arial"/>
              <a:cs typeface="Arial"/>
            </a:endParaRPr>
          </a:p>
          <a:p>
            <a:pPr marL="190500" indent="-178435">
              <a:lnSpc>
                <a:spcPts val="1380"/>
              </a:lnSpc>
              <a:buFont typeface="Arial"/>
              <a:buAutoNum type="arabicParenR"/>
              <a:tabLst>
                <a:tab pos="190500" algn="l"/>
              </a:tabLst>
            </a:pPr>
            <a:r>
              <a:rPr dirty="0" smtClean="0" sz="1200" spc="5">
                <a:latin typeface="Arial"/>
                <a:cs typeface="Arial"/>
              </a:rPr>
              <a:t>T</a:t>
            </a:r>
            <a:r>
              <a:rPr dirty="0" smtClean="0" sz="1200" spc="-15">
                <a:latin typeface="Arial"/>
                <a:cs typeface="Arial"/>
              </a:rPr>
              <a:t>y</a:t>
            </a:r>
            <a:r>
              <a:rPr dirty="0" smtClean="0" sz="1200" spc="0">
                <a:latin typeface="Arial"/>
                <a:cs typeface="Arial"/>
              </a:rPr>
              <a:t>pe</a:t>
            </a:r>
            <a:r>
              <a:rPr dirty="0" smtClean="0" sz="1200" spc="10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=</a:t>
            </a:r>
            <a:r>
              <a:rPr dirty="0" smtClean="0" sz="1200" spc="0" b="1">
                <a:latin typeface="Arial"/>
                <a:cs typeface="Arial"/>
              </a:rPr>
              <a:t>m</a:t>
            </a:r>
            <a:r>
              <a:rPr dirty="0" smtClean="0" sz="1200" spc="-10" b="1">
                <a:latin typeface="Arial"/>
                <a:cs typeface="Arial"/>
              </a:rPr>
              <a:t>a</a:t>
            </a:r>
            <a:r>
              <a:rPr dirty="0" smtClean="0" sz="1200" spc="0" b="1">
                <a:latin typeface="Arial"/>
                <a:cs typeface="Arial"/>
              </a:rPr>
              <a:t>x(</a:t>
            </a:r>
            <a:endParaRPr sz="1200">
              <a:latin typeface="Arial"/>
              <a:cs typeface="Arial"/>
            </a:endParaRPr>
          </a:p>
          <a:p>
            <a:pPr marL="190500" indent="-178435">
              <a:lnSpc>
                <a:spcPts val="1380"/>
              </a:lnSpc>
              <a:buFont typeface="Arial"/>
              <a:buAutoNum type="arabicParenR"/>
              <a:tabLst>
                <a:tab pos="190500" algn="l"/>
              </a:tabLst>
            </a:pPr>
            <a:r>
              <a:rPr dirty="0" smtClean="0" sz="1200">
                <a:latin typeface="Arial"/>
                <a:cs typeface="Arial"/>
              </a:rPr>
              <a:t>H</a:t>
            </a:r>
            <a:r>
              <a:rPr dirty="0" smtClean="0" sz="1200" spc="-10">
                <a:latin typeface="Arial"/>
                <a:cs typeface="Arial"/>
              </a:rPr>
              <a:t>i</a:t>
            </a:r>
            <a:r>
              <a:rPr dirty="0" smtClean="0" sz="1200" spc="-10">
                <a:latin typeface="Arial"/>
                <a:cs typeface="Arial"/>
              </a:rPr>
              <a:t>g</a:t>
            </a:r>
            <a:r>
              <a:rPr dirty="0" smtClean="0" sz="1200" spc="0">
                <a:latin typeface="Arial"/>
                <a:cs typeface="Arial"/>
              </a:rPr>
              <a:t>hl</a:t>
            </a:r>
            <a:r>
              <a:rPr dirty="0" smtClean="0" sz="1200" spc="-5">
                <a:latin typeface="Arial"/>
                <a:cs typeface="Arial"/>
              </a:rPr>
              <a:t>i</a:t>
            </a:r>
            <a:r>
              <a:rPr dirty="0" smtClean="0" sz="1200" spc="-10">
                <a:latin typeface="Arial"/>
                <a:cs typeface="Arial"/>
              </a:rPr>
              <a:t>g</a:t>
            </a:r>
            <a:r>
              <a:rPr dirty="0" smtClean="0" sz="1200" spc="0">
                <a:latin typeface="Arial"/>
                <a:cs typeface="Arial"/>
              </a:rPr>
              <a:t>ht t</a:t>
            </a:r>
            <a:r>
              <a:rPr dirty="0" smtClean="0" sz="1200" spc="5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 ra</a:t>
            </a:r>
            <a:r>
              <a:rPr dirty="0" smtClean="0" sz="1200" spc="5">
                <a:latin typeface="Arial"/>
                <a:cs typeface="Arial"/>
              </a:rPr>
              <a:t>n</a:t>
            </a:r>
            <a:r>
              <a:rPr dirty="0" smtClean="0" sz="1200" spc="-10">
                <a:latin typeface="Arial"/>
                <a:cs typeface="Arial"/>
              </a:rPr>
              <a:t>g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-10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c</a:t>
            </a:r>
            <a:r>
              <a:rPr dirty="0" smtClean="0" sz="1200" spc="5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-5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s </a:t>
            </a:r>
            <a:r>
              <a:rPr dirty="0" smtClean="0" sz="1200" spc="-10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o </a:t>
            </a:r>
            <a:r>
              <a:rPr dirty="0" smtClean="0" sz="1200" spc="-5">
                <a:latin typeface="Arial"/>
                <a:cs typeface="Arial"/>
              </a:rPr>
              <a:t>b</a:t>
            </a:r>
            <a:r>
              <a:rPr dirty="0" smtClean="0" sz="1200" spc="0">
                <a:latin typeface="Arial"/>
                <a:cs typeface="Arial"/>
              </a:rPr>
              <a:t>e c</a:t>
            </a:r>
            <a:r>
              <a:rPr dirty="0" smtClean="0" sz="1200" spc="5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lcul</a:t>
            </a:r>
            <a:r>
              <a:rPr dirty="0" smtClean="0" sz="1200" spc="-10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-5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d</a:t>
            </a:r>
            <a:endParaRPr sz="1200">
              <a:latin typeface="Arial"/>
              <a:cs typeface="Arial"/>
            </a:endParaRPr>
          </a:p>
          <a:p>
            <a:pPr marL="190500" indent="-178435">
              <a:lnSpc>
                <a:spcPts val="1380"/>
              </a:lnSpc>
              <a:buFont typeface="Arial"/>
              <a:buAutoNum type="arabicParenR"/>
              <a:tabLst>
                <a:tab pos="190500" algn="l"/>
              </a:tabLst>
            </a:pPr>
            <a:r>
              <a:rPr dirty="0" smtClean="0" sz="1200" spc="5">
                <a:latin typeface="Arial"/>
                <a:cs typeface="Arial"/>
              </a:rPr>
              <a:t>T</a:t>
            </a:r>
            <a:r>
              <a:rPr dirty="0" smtClean="0" sz="1200" spc="-15">
                <a:latin typeface="Arial"/>
                <a:cs typeface="Arial"/>
              </a:rPr>
              <a:t>y</a:t>
            </a:r>
            <a:r>
              <a:rPr dirty="0" smtClean="0" sz="1200" spc="0">
                <a:latin typeface="Arial"/>
                <a:cs typeface="Arial"/>
              </a:rPr>
              <a:t>pe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a</a:t>
            </a:r>
            <a:r>
              <a:rPr dirty="0" smtClean="0" sz="1200" spc="10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cl</a:t>
            </a:r>
            <a:r>
              <a:rPr dirty="0" smtClean="0" sz="1200" spc="-15" b="1">
                <a:latin typeface="Arial"/>
                <a:cs typeface="Arial"/>
              </a:rPr>
              <a:t>o</a:t>
            </a:r>
            <a:r>
              <a:rPr dirty="0" smtClean="0" sz="1200" spc="0" b="1">
                <a:latin typeface="Arial"/>
                <a:cs typeface="Arial"/>
              </a:rPr>
              <a:t>sed p</a:t>
            </a:r>
            <a:r>
              <a:rPr dirty="0" smtClean="0" sz="1200" spc="-10" b="1">
                <a:latin typeface="Arial"/>
                <a:cs typeface="Arial"/>
              </a:rPr>
              <a:t>a</a:t>
            </a:r>
            <a:r>
              <a:rPr dirty="0" smtClean="0" sz="1200" spc="0" b="1">
                <a:latin typeface="Arial"/>
                <a:cs typeface="Arial"/>
              </a:rPr>
              <a:t>r</a:t>
            </a:r>
            <a:r>
              <a:rPr dirty="0" smtClean="0" sz="1200" spc="-10" b="1">
                <a:latin typeface="Arial"/>
                <a:cs typeface="Arial"/>
              </a:rPr>
              <a:t>e</a:t>
            </a:r>
            <a:r>
              <a:rPr dirty="0" smtClean="0" sz="1200" spc="0" b="1">
                <a:latin typeface="Arial"/>
                <a:cs typeface="Arial"/>
              </a:rPr>
              <a:t>n</a:t>
            </a:r>
            <a:r>
              <a:rPr dirty="0" smtClean="0" sz="1200" spc="-5" b="1">
                <a:latin typeface="Arial"/>
                <a:cs typeface="Arial"/>
              </a:rPr>
              <a:t>t</a:t>
            </a:r>
            <a:r>
              <a:rPr dirty="0" smtClean="0" sz="1200" spc="0" b="1">
                <a:latin typeface="Arial"/>
                <a:cs typeface="Arial"/>
              </a:rPr>
              <a:t>he</a:t>
            </a:r>
            <a:r>
              <a:rPr dirty="0" smtClean="0" sz="1200" spc="5" b="1">
                <a:latin typeface="Arial"/>
                <a:cs typeface="Arial"/>
              </a:rPr>
              <a:t>s</a:t>
            </a:r>
            <a:r>
              <a:rPr dirty="0" smtClean="0" sz="1200" spc="0" b="1">
                <a:latin typeface="Arial"/>
                <a:cs typeface="Arial"/>
              </a:rPr>
              <a:t>es</a:t>
            </a:r>
            <a:endParaRPr sz="1200">
              <a:latin typeface="Arial"/>
              <a:cs typeface="Arial"/>
            </a:endParaRPr>
          </a:p>
          <a:p>
            <a:pPr marL="190500" indent="-178435">
              <a:lnSpc>
                <a:spcPts val="1380"/>
              </a:lnSpc>
              <a:buFont typeface="Arial"/>
              <a:buAutoNum type="arabicParenR"/>
              <a:tabLst>
                <a:tab pos="190500" algn="l"/>
              </a:tabLst>
            </a:pPr>
            <a:r>
              <a:rPr dirty="0" smtClean="0" sz="1200">
                <a:latin typeface="Arial"/>
                <a:cs typeface="Arial"/>
              </a:rPr>
              <a:t>Press </a:t>
            </a:r>
            <a:r>
              <a:rPr dirty="0" smtClean="0" sz="1200" b="1">
                <a:latin typeface="Arial"/>
                <a:cs typeface="Arial"/>
              </a:rPr>
              <a:t>ENTER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19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To Insert </a:t>
            </a:r>
            <a:r>
              <a:rPr dirty="0" smtClean="0" sz="1200" spc="-5" b="1">
                <a:latin typeface="Arial"/>
                <a:cs typeface="Arial"/>
              </a:rPr>
              <a:t>t</a:t>
            </a:r>
            <a:r>
              <a:rPr dirty="0" smtClean="0" sz="1200" spc="0" b="1">
                <a:latin typeface="Arial"/>
                <a:cs typeface="Arial"/>
              </a:rPr>
              <a:t>he </a:t>
            </a:r>
            <a:r>
              <a:rPr dirty="0" smtClean="0" sz="1200" spc="-5" b="1">
                <a:latin typeface="Arial"/>
                <a:cs typeface="Arial"/>
              </a:rPr>
              <a:t>M</a:t>
            </a:r>
            <a:r>
              <a:rPr dirty="0" smtClean="0" sz="1200" spc="0" b="1">
                <a:latin typeface="Arial"/>
                <a:cs typeface="Arial"/>
              </a:rPr>
              <a:t>IN Fu</a:t>
            </a:r>
            <a:r>
              <a:rPr dirty="0" smtClean="0" sz="1200" spc="-15" b="1">
                <a:latin typeface="Arial"/>
                <a:cs typeface="Arial"/>
              </a:rPr>
              <a:t>n</a:t>
            </a:r>
            <a:r>
              <a:rPr dirty="0" smtClean="0" sz="1200" spc="0" b="1">
                <a:latin typeface="Arial"/>
                <a:cs typeface="Arial"/>
              </a:rPr>
              <a:t>ction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into </a:t>
            </a:r>
            <a:r>
              <a:rPr dirty="0" smtClean="0" sz="1200" spc="-5" b="1">
                <a:latin typeface="Arial"/>
                <a:cs typeface="Arial"/>
              </a:rPr>
              <a:t>t</a:t>
            </a:r>
            <a:r>
              <a:rPr dirty="0" smtClean="0" sz="1200" spc="0" b="1">
                <a:latin typeface="Arial"/>
                <a:cs typeface="Arial"/>
              </a:rPr>
              <a:t>he </a:t>
            </a:r>
            <a:r>
              <a:rPr dirty="0" smtClean="0" sz="1200" spc="5" b="1">
                <a:latin typeface="Arial"/>
                <a:cs typeface="Arial"/>
              </a:rPr>
              <a:t>W</a:t>
            </a:r>
            <a:r>
              <a:rPr dirty="0" smtClean="0" sz="1200" spc="0" b="1">
                <a:latin typeface="Arial"/>
                <a:cs typeface="Arial"/>
              </a:rPr>
              <a:t>or</a:t>
            </a:r>
            <a:r>
              <a:rPr dirty="0" smtClean="0" sz="1200" spc="-10" b="1">
                <a:latin typeface="Arial"/>
                <a:cs typeface="Arial"/>
              </a:rPr>
              <a:t>k</a:t>
            </a:r>
            <a:r>
              <a:rPr dirty="0" smtClean="0" sz="1200" spc="0" b="1">
                <a:latin typeface="Arial"/>
                <a:cs typeface="Arial"/>
              </a:rPr>
              <a:t>s</a:t>
            </a:r>
            <a:r>
              <a:rPr dirty="0" smtClean="0" sz="1200" spc="-15" b="1">
                <a:latin typeface="Arial"/>
                <a:cs typeface="Arial"/>
              </a:rPr>
              <a:t>h</a:t>
            </a:r>
            <a:r>
              <a:rPr dirty="0" smtClean="0" sz="1200" spc="0" b="1">
                <a:latin typeface="Arial"/>
                <a:cs typeface="Arial"/>
              </a:rPr>
              <a:t>eet:</a:t>
            </a:r>
            <a:endParaRPr sz="1200">
              <a:latin typeface="Arial"/>
              <a:cs typeface="Arial"/>
            </a:endParaRPr>
          </a:p>
          <a:p>
            <a:pPr marL="190500" indent="-178435">
              <a:lnSpc>
                <a:spcPts val="1380"/>
              </a:lnSpc>
              <a:buFont typeface="Arial"/>
              <a:buAutoNum type="arabicParenR"/>
              <a:tabLst>
                <a:tab pos="190500" algn="l"/>
              </a:tabLst>
            </a:pPr>
            <a:r>
              <a:rPr dirty="0" smtClean="0" sz="1200">
                <a:latin typeface="Arial"/>
                <a:cs typeface="Arial"/>
              </a:rPr>
              <a:t>C</a:t>
            </a:r>
            <a:r>
              <a:rPr dirty="0" smtClean="0" sz="1200" spc="-10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ick on a</a:t>
            </a:r>
            <a:r>
              <a:rPr dirty="0" smtClean="0" sz="1200" spc="5">
                <a:latin typeface="Arial"/>
                <a:cs typeface="Arial"/>
              </a:rPr>
              <a:t> </a:t>
            </a:r>
            <a:r>
              <a:rPr dirty="0" smtClean="0" sz="1200" spc="-10">
                <a:latin typeface="Arial"/>
                <a:cs typeface="Arial"/>
              </a:rPr>
              <a:t>c</a:t>
            </a:r>
            <a:r>
              <a:rPr dirty="0" smtClean="0" sz="1200" spc="0">
                <a:latin typeface="Arial"/>
                <a:cs typeface="Arial"/>
              </a:rPr>
              <a:t>ell</a:t>
            </a:r>
            <a:endParaRPr sz="1200">
              <a:latin typeface="Arial"/>
              <a:cs typeface="Arial"/>
            </a:endParaRPr>
          </a:p>
          <a:p>
            <a:pPr marL="190500" indent="-178435">
              <a:lnSpc>
                <a:spcPts val="1385"/>
              </a:lnSpc>
              <a:buFont typeface="Arial"/>
              <a:buAutoNum type="arabicParenR"/>
              <a:tabLst>
                <a:tab pos="190500" algn="l"/>
              </a:tabLst>
            </a:pPr>
            <a:r>
              <a:rPr dirty="0" smtClean="0" sz="1200" spc="5">
                <a:latin typeface="Arial"/>
                <a:cs typeface="Arial"/>
              </a:rPr>
              <a:t>T</a:t>
            </a:r>
            <a:r>
              <a:rPr dirty="0" smtClean="0" sz="1200" spc="-15">
                <a:latin typeface="Arial"/>
                <a:cs typeface="Arial"/>
              </a:rPr>
              <a:t>y</a:t>
            </a:r>
            <a:r>
              <a:rPr dirty="0" smtClean="0" sz="1200" spc="0">
                <a:latin typeface="Arial"/>
                <a:cs typeface="Arial"/>
              </a:rPr>
              <a:t>pe</a:t>
            </a:r>
            <a:r>
              <a:rPr dirty="0" smtClean="0" sz="1200" spc="10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=</a:t>
            </a:r>
            <a:r>
              <a:rPr dirty="0" smtClean="0" sz="1200" spc="0" b="1">
                <a:latin typeface="Arial"/>
                <a:cs typeface="Arial"/>
              </a:rPr>
              <a:t>min(</a:t>
            </a:r>
            <a:endParaRPr sz="1200">
              <a:latin typeface="Arial"/>
              <a:cs typeface="Arial"/>
            </a:endParaRPr>
          </a:p>
          <a:p>
            <a:pPr marL="190500" indent="-178435">
              <a:lnSpc>
                <a:spcPts val="1380"/>
              </a:lnSpc>
              <a:buFont typeface="Arial"/>
              <a:buAutoNum type="arabicParenR"/>
              <a:tabLst>
                <a:tab pos="190500" algn="l"/>
              </a:tabLst>
            </a:pPr>
            <a:r>
              <a:rPr dirty="0" smtClean="0" sz="1200">
                <a:latin typeface="Arial"/>
                <a:cs typeface="Arial"/>
              </a:rPr>
              <a:t>H</a:t>
            </a:r>
            <a:r>
              <a:rPr dirty="0" smtClean="0" sz="1200" spc="-10">
                <a:latin typeface="Arial"/>
                <a:cs typeface="Arial"/>
              </a:rPr>
              <a:t>i</a:t>
            </a:r>
            <a:r>
              <a:rPr dirty="0" smtClean="0" sz="1200" spc="-10">
                <a:latin typeface="Arial"/>
                <a:cs typeface="Arial"/>
              </a:rPr>
              <a:t>g</a:t>
            </a:r>
            <a:r>
              <a:rPr dirty="0" smtClean="0" sz="1200" spc="0">
                <a:latin typeface="Arial"/>
                <a:cs typeface="Arial"/>
              </a:rPr>
              <a:t>hl</a:t>
            </a:r>
            <a:r>
              <a:rPr dirty="0" smtClean="0" sz="1200" spc="-5">
                <a:latin typeface="Arial"/>
                <a:cs typeface="Arial"/>
              </a:rPr>
              <a:t>i</a:t>
            </a:r>
            <a:r>
              <a:rPr dirty="0" smtClean="0" sz="1200" spc="-10">
                <a:latin typeface="Arial"/>
                <a:cs typeface="Arial"/>
              </a:rPr>
              <a:t>g</a:t>
            </a:r>
            <a:r>
              <a:rPr dirty="0" smtClean="0" sz="1200" spc="0">
                <a:latin typeface="Arial"/>
                <a:cs typeface="Arial"/>
              </a:rPr>
              <a:t>ht t</a:t>
            </a:r>
            <a:r>
              <a:rPr dirty="0" smtClean="0" sz="1200" spc="5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 ra</a:t>
            </a:r>
            <a:r>
              <a:rPr dirty="0" smtClean="0" sz="1200" spc="5">
                <a:latin typeface="Arial"/>
                <a:cs typeface="Arial"/>
              </a:rPr>
              <a:t>n</a:t>
            </a:r>
            <a:r>
              <a:rPr dirty="0" smtClean="0" sz="1200" spc="-10">
                <a:latin typeface="Arial"/>
                <a:cs typeface="Arial"/>
              </a:rPr>
              <a:t>g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-10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c</a:t>
            </a:r>
            <a:r>
              <a:rPr dirty="0" smtClean="0" sz="1200" spc="5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-5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s </a:t>
            </a:r>
            <a:r>
              <a:rPr dirty="0" smtClean="0" sz="1200" spc="-10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o </a:t>
            </a:r>
            <a:r>
              <a:rPr dirty="0" smtClean="0" sz="1200" spc="-5">
                <a:latin typeface="Arial"/>
                <a:cs typeface="Arial"/>
              </a:rPr>
              <a:t>b</a:t>
            </a:r>
            <a:r>
              <a:rPr dirty="0" smtClean="0" sz="1200" spc="0">
                <a:latin typeface="Arial"/>
                <a:cs typeface="Arial"/>
              </a:rPr>
              <a:t>e c</a:t>
            </a:r>
            <a:r>
              <a:rPr dirty="0" smtClean="0" sz="1200" spc="5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lcul</a:t>
            </a:r>
            <a:r>
              <a:rPr dirty="0" smtClean="0" sz="1200" spc="-10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-5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d</a:t>
            </a:r>
            <a:endParaRPr sz="1200">
              <a:latin typeface="Arial"/>
              <a:cs typeface="Arial"/>
            </a:endParaRPr>
          </a:p>
          <a:p>
            <a:pPr marL="190500" indent="-178435">
              <a:lnSpc>
                <a:spcPts val="1380"/>
              </a:lnSpc>
              <a:buFont typeface="Arial"/>
              <a:buAutoNum type="arabicParenR"/>
              <a:tabLst>
                <a:tab pos="190500" algn="l"/>
              </a:tabLst>
            </a:pPr>
            <a:r>
              <a:rPr dirty="0" smtClean="0" sz="1200" spc="5">
                <a:latin typeface="Arial"/>
                <a:cs typeface="Arial"/>
              </a:rPr>
              <a:t>T</a:t>
            </a:r>
            <a:r>
              <a:rPr dirty="0" smtClean="0" sz="1200" spc="-15">
                <a:latin typeface="Arial"/>
                <a:cs typeface="Arial"/>
              </a:rPr>
              <a:t>y</a:t>
            </a:r>
            <a:r>
              <a:rPr dirty="0" smtClean="0" sz="1200" spc="0">
                <a:latin typeface="Arial"/>
                <a:cs typeface="Arial"/>
              </a:rPr>
              <a:t>pe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a</a:t>
            </a:r>
            <a:r>
              <a:rPr dirty="0" smtClean="0" sz="1200" spc="10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cl</a:t>
            </a:r>
            <a:r>
              <a:rPr dirty="0" smtClean="0" sz="1200" spc="-15" b="1">
                <a:latin typeface="Arial"/>
                <a:cs typeface="Arial"/>
              </a:rPr>
              <a:t>o</a:t>
            </a:r>
            <a:r>
              <a:rPr dirty="0" smtClean="0" sz="1200" spc="0" b="1">
                <a:latin typeface="Arial"/>
                <a:cs typeface="Arial"/>
              </a:rPr>
              <a:t>sed p</a:t>
            </a:r>
            <a:r>
              <a:rPr dirty="0" smtClean="0" sz="1200" spc="-10" b="1">
                <a:latin typeface="Arial"/>
                <a:cs typeface="Arial"/>
              </a:rPr>
              <a:t>a</a:t>
            </a:r>
            <a:r>
              <a:rPr dirty="0" smtClean="0" sz="1200" spc="0" b="1">
                <a:latin typeface="Arial"/>
                <a:cs typeface="Arial"/>
              </a:rPr>
              <a:t>r</a:t>
            </a:r>
            <a:r>
              <a:rPr dirty="0" smtClean="0" sz="1200" spc="-10" b="1">
                <a:latin typeface="Arial"/>
                <a:cs typeface="Arial"/>
              </a:rPr>
              <a:t>e</a:t>
            </a:r>
            <a:r>
              <a:rPr dirty="0" smtClean="0" sz="1200" spc="0" b="1">
                <a:latin typeface="Arial"/>
                <a:cs typeface="Arial"/>
              </a:rPr>
              <a:t>n</a:t>
            </a:r>
            <a:r>
              <a:rPr dirty="0" smtClean="0" sz="1200" spc="-5" b="1">
                <a:latin typeface="Arial"/>
                <a:cs typeface="Arial"/>
              </a:rPr>
              <a:t>t</a:t>
            </a:r>
            <a:r>
              <a:rPr dirty="0" smtClean="0" sz="1200" spc="0" b="1">
                <a:latin typeface="Arial"/>
                <a:cs typeface="Arial"/>
              </a:rPr>
              <a:t>he</a:t>
            </a:r>
            <a:r>
              <a:rPr dirty="0" smtClean="0" sz="1200" spc="5" b="1">
                <a:latin typeface="Arial"/>
                <a:cs typeface="Arial"/>
              </a:rPr>
              <a:t>s</a:t>
            </a:r>
            <a:r>
              <a:rPr dirty="0" smtClean="0" sz="1200" spc="0" b="1">
                <a:latin typeface="Arial"/>
                <a:cs typeface="Arial"/>
              </a:rPr>
              <a:t>es</a:t>
            </a:r>
            <a:endParaRPr sz="1200">
              <a:latin typeface="Arial"/>
              <a:cs typeface="Arial"/>
            </a:endParaRPr>
          </a:p>
          <a:p>
            <a:pPr marL="190500" indent="-178435">
              <a:lnSpc>
                <a:spcPts val="1380"/>
              </a:lnSpc>
              <a:buFont typeface="Arial"/>
              <a:buAutoNum type="arabicParenR"/>
              <a:tabLst>
                <a:tab pos="190500" algn="l"/>
              </a:tabLst>
            </a:pPr>
            <a:r>
              <a:rPr dirty="0" smtClean="0" sz="1200">
                <a:latin typeface="Arial"/>
                <a:cs typeface="Arial"/>
              </a:rPr>
              <a:t>Press </a:t>
            </a:r>
            <a:r>
              <a:rPr dirty="0" smtClean="0" sz="1200" b="1">
                <a:latin typeface="Arial"/>
                <a:cs typeface="Arial"/>
              </a:rPr>
              <a:t>ENTER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20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To Insert </a:t>
            </a:r>
            <a:r>
              <a:rPr dirty="0" smtClean="0" sz="1200" spc="-5" b="1">
                <a:latin typeface="Arial"/>
                <a:cs typeface="Arial"/>
              </a:rPr>
              <a:t>t</a:t>
            </a:r>
            <a:r>
              <a:rPr dirty="0" smtClean="0" sz="1200" spc="0" b="1">
                <a:latin typeface="Arial"/>
                <a:cs typeface="Arial"/>
              </a:rPr>
              <a:t>he COU</a:t>
            </a:r>
            <a:r>
              <a:rPr dirty="0" smtClean="0" sz="1200" spc="-5" b="1">
                <a:latin typeface="Arial"/>
                <a:cs typeface="Arial"/>
              </a:rPr>
              <a:t>N</a:t>
            </a:r>
            <a:r>
              <a:rPr dirty="0" smtClean="0" sz="1200" spc="0" b="1">
                <a:latin typeface="Arial"/>
                <a:cs typeface="Arial"/>
              </a:rPr>
              <a:t>T</a:t>
            </a:r>
            <a:r>
              <a:rPr dirty="0" smtClean="0" sz="1200" spc="-1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Function into </a:t>
            </a:r>
            <a:r>
              <a:rPr dirty="0" smtClean="0" sz="1200" spc="-5" b="1">
                <a:latin typeface="Arial"/>
                <a:cs typeface="Arial"/>
              </a:rPr>
              <a:t>t</a:t>
            </a:r>
            <a:r>
              <a:rPr dirty="0" smtClean="0" sz="1200" spc="0" b="1">
                <a:latin typeface="Arial"/>
                <a:cs typeface="Arial"/>
              </a:rPr>
              <a:t>he </a:t>
            </a:r>
            <a:r>
              <a:rPr dirty="0" smtClean="0" sz="1200" spc="5" b="1">
                <a:latin typeface="Arial"/>
                <a:cs typeface="Arial"/>
              </a:rPr>
              <a:t>W</a:t>
            </a:r>
            <a:r>
              <a:rPr dirty="0" smtClean="0" sz="1200" spc="-15" b="1">
                <a:latin typeface="Arial"/>
                <a:cs typeface="Arial"/>
              </a:rPr>
              <a:t>o</a:t>
            </a:r>
            <a:r>
              <a:rPr dirty="0" smtClean="0" sz="1200" spc="0" b="1">
                <a:latin typeface="Arial"/>
                <a:cs typeface="Arial"/>
              </a:rPr>
              <a:t>rksh</a:t>
            </a:r>
            <a:r>
              <a:rPr dirty="0" smtClean="0" sz="1200" spc="-10" b="1">
                <a:latin typeface="Arial"/>
                <a:cs typeface="Arial"/>
              </a:rPr>
              <a:t>e</a:t>
            </a:r>
            <a:r>
              <a:rPr dirty="0" smtClean="0" sz="1200" spc="0" b="1">
                <a:latin typeface="Arial"/>
                <a:cs typeface="Arial"/>
              </a:rPr>
              <a:t>et:</a:t>
            </a:r>
            <a:endParaRPr sz="1200">
              <a:latin typeface="Arial"/>
              <a:cs typeface="Arial"/>
            </a:endParaRPr>
          </a:p>
          <a:p>
            <a:pPr marL="190500" indent="-178435">
              <a:lnSpc>
                <a:spcPts val="1380"/>
              </a:lnSpc>
              <a:buFont typeface="Arial"/>
              <a:buAutoNum type="arabicParenR"/>
              <a:tabLst>
                <a:tab pos="190500" algn="l"/>
              </a:tabLst>
            </a:pPr>
            <a:r>
              <a:rPr dirty="0" smtClean="0" sz="1200">
                <a:latin typeface="Arial"/>
                <a:cs typeface="Arial"/>
              </a:rPr>
              <a:t>C</a:t>
            </a:r>
            <a:r>
              <a:rPr dirty="0" smtClean="0" sz="1200" spc="-10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ick on a</a:t>
            </a:r>
            <a:r>
              <a:rPr dirty="0" smtClean="0" sz="1200" spc="5">
                <a:latin typeface="Arial"/>
                <a:cs typeface="Arial"/>
              </a:rPr>
              <a:t> </a:t>
            </a:r>
            <a:r>
              <a:rPr dirty="0" smtClean="0" sz="1200" spc="-10">
                <a:latin typeface="Arial"/>
                <a:cs typeface="Arial"/>
              </a:rPr>
              <a:t>c</a:t>
            </a:r>
            <a:r>
              <a:rPr dirty="0" smtClean="0" sz="1200" spc="0">
                <a:latin typeface="Arial"/>
                <a:cs typeface="Arial"/>
              </a:rPr>
              <a:t>ell</a:t>
            </a:r>
            <a:endParaRPr sz="1200">
              <a:latin typeface="Arial"/>
              <a:cs typeface="Arial"/>
            </a:endParaRPr>
          </a:p>
          <a:p>
            <a:pPr marL="190500" indent="-178435">
              <a:lnSpc>
                <a:spcPts val="1380"/>
              </a:lnSpc>
              <a:buFont typeface="Arial"/>
              <a:buAutoNum type="arabicParenR"/>
              <a:tabLst>
                <a:tab pos="190500" algn="l"/>
              </a:tabLst>
            </a:pPr>
            <a:r>
              <a:rPr dirty="0" smtClean="0" sz="1200" spc="5">
                <a:latin typeface="Arial"/>
                <a:cs typeface="Arial"/>
              </a:rPr>
              <a:t>T</a:t>
            </a:r>
            <a:r>
              <a:rPr dirty="0" smtClean="0" sz="1200" spc="-15">
                <a:latin typeface="Arial"/>
                <a:cs typeface="Arial"/>
              </a:rPr>
              <a:t>y</a:t>
            </a:r>
            <a:r>
              <a:rPr dirty="0" smtClean="0" sz="1200" spc="0">
                <a:latin typeface="Arial"/>
                <a:cs typeface="Arial"/>
              </a:rPr>
              <a:t>pe</a:t>
            </a:r>
            <a:r>
              <a:rPr dirty="0" smtClean="0" sz="1200" spc="10">
                <a:latin typeface="Arial"/>
                <a:cs typeface="Arial"/>
              </a:rPr>
              <a:t> </a:t>
            </a:r>
            <a:r>
              <a:rPr dirty="0" smtClean="0" sz="1200" spc="-5" b="1">
                <a:latin typeface="Arial"/>
                <a:cs typeface="Arial"/>
              </a:rPr>
              <a:t>=</a:t>
            </a:r>
            <a:r>
              <a:rPr dirty="0" smtClean="0" sz="1200" spc="0" b="1">
                <a:latin typeface="Arial"/>
                <a:cs typeface="Arial"/>
              </a:rPr>
              <a:t>coun</a:t>
            </a:r>
            <a:r>
              <a:rPr dirty="0" smtClean="0" sz="1200" spc="-10" b="1">
                <a:latin typeface="Arial"/>
                <a:cs typeface="Arial"/>
              </a:rPr>
              <a:t>t</a:t>
            </a:r>
            <a:r>
              <a:rPr dirty="0" smtClean="0" sz="1200" spc="0" b="1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62050" y="914399"/>
            <a:ext cx="4918501" cy="2456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04800" y="307847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16991" y="320039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7244842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7847" y="301751"/>
            <a:ext cx="0" cy="10090099"/>
          </a:xfrm>
          <a:custGeom>
            <a:avLst/>
            <a:gdLst/>
            <a:ahLst/>
            <a:cxnLst/>
            <a:rect l="l" t="t" r="r" b="b"/>
            <a:pathLst>
              <a:path w="0" h="10090099">
                <a:moveTo>
                  <a:pt x="0" y="0"/>
                </a:moveTo>
                <a:lnTo>
                  <a:pt x="0" y="1009009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13943" y="307847"/>
            <a:ext cx="0" cy="10077907"/>
          </a:xfrm>
          <a:custGeom>
            <a:avLst/>
            <a:gdLst/>
            <a:ahLst/>
            <a:cxnLst/>
            <a:rect l="l" t="t" r="r" b="b"/>
            <a:pathLst>
              <a:path w="0" h="10077907">
                <a:moveTo>
                  <a:pt x="0" y="0"/>
                </a:moveTo>
                <a:lnTo>
                  <a:pt x="0" y="1007790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20040" y="323036"/>
            <a:ext cx="0" cy="10047478"/>
          </a:xfrm>
          <a:custGeom>
            <a:avLst/>
            <a:gdLst/>
            <a:ahLst/>
            <a:cxnLst/>
            <a:rect l="l" t="t" r="r" b="b"/>
            <a:pathLst>
              <a:path w="0" h="10047478">
                <a:moveTo>
                  <a:pt x="0" y="0"/>
                </a:moveTo>
                <a:lnTo>
                  <a:pt x="0" y="100474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253985" y="301751"/>
            <a:ext cx="0" cy="10090098"/>
          </a:xfrm>
          <a:custGeom>
            <a:avLst/>
            <a:gdLst/>
            <a:ahLst/>
            <a:cxnLst/>
            <a:rect l="l" t="t" r="r" b="b"/>
            <a:pathLst>
              <a:path w="0" h="10090098">
                <a:moveTo>
                  <a:pt x="0" y="0"/>
                </a:moveTo>
                <a:lnTo>
                  <a:pt x="0" y="1009009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245159" y="304799"/>
            <a:ext cx="0" cy="10084003"/>
          </a:xfrm>
          <a:custGeom>
            <a:avLst/>
            <a:gdLst/>
            <a:ahLst/>
            <a:cxnLst/>
            <a:rect l="l" t="t" r="r" b="b"/>
            <a:pathLst>
              <a:path w="0" h="10084003">
                <a:moveTo>
                  <a:pt x="0" y="0"/>
                </a:moveTo>
                <a:lnTo>
                  <a:pt x="0" y="10084003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241794" y="323036"/>
            <a:ext cx="0" cy="10047478"/>
          </a:xfrm>
          <a:custGeom>
            <a:avLst/>
            <a:gdLst/>
            <a:ahLst/>
            <a:cxnLst/>
            <a:rect l="l" t="t" r="r" b="b"/>
            <a:pathLst>
              <a:path w="0" h="10047478">
                <a:moveTo>
                  <a:pt x="0" y="0"/>
                </a:moveTo>
                <a:lnTo>
                  <a:pt x="0" y="100474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04800" y="10385754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10895" y="10376611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16991" y="10373562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244842" y="10370515"/>
            <a:ext cx="6095" cy="12191"/>
          </a:xfrm>
          <a:custGeom>
            <a:avLst/>
            <a:gdLst/>
            <a:ahLst/>
            <a:cxnLst/>
            <a:rect l="l" t="t" r="r" b="b"/>
            <a:pathLst>
              <a:path w="6095" h="12191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902207"/>
            <a:ext cx="3109595" cy="544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90500" indent="-178435">
              <a:lnSpc>
                <a:spcPct val="100000"/>
              </a:lnSpc>
              <a:buFont typeface="Arial"/>
              <a:buAutoNum type="arabicParenR" startAt="3"/>
              <a:tabLst>
                <a:tab pos="190500" algn="l"/>
              </a:tabLst>
            </a:pPr>
            <a:r>
              <a:rPr dirty="0" smtClean="0" sz="1200">
                <a:latin typeface="Arial"/>
                <a:cs typeface="Arial"/>
              </a:rPr>
              <a:t>H</a:t>
            </a:r>
            <a:r>
              <a:rPr dirty="0" smtClean="0" sz="1200" spc="-10">
                <a:latin typeface="Arial"/>
                <a:cs typeface="Arial"/>
              </a:rPr>
              <a:t>i</a:t>
            </a:r>
            <a:r>
              <a:rPr dirty="0" smtClean="0" sz="1200" spc="-10">
                <a:latin typeface="Arial"/>
                <a:cs typeface="Arial"/>
              </a:rPr>
              <a:t>g</a:t>
            </a:r>
            <a:r>
              <a:rPr dirty="0" smtClean="0" sz="1200" spc="0">
                <a:latin typeface="Arial"/>
                <a:cs typeface="Arial"/>
              </a:rPr>
              <a:t>hl</a:t>
            </a:r>
            <a:r>
              <a:rPr dirty="0" smtClean="0" sz="1200" spc="-5">
                <a:latin typeface="Arial"/>
                <a:cs typeface="Arial"/>
              </a:rPr>
              <a:t>i</a:t>
            </a:r>
            <a:r>
              <a:rPr dirty="0" smtClean="0" sz="1200" spc="-10">
                <a:latin typeface="Arial"/>
                <a:cs typeface="Arial"/>
              </a:rPr>
              <a:t>g</a:t>
            </a:r>
            <a:r>
              <a:rPr dirty="0" smtClean="0" sz="1200" spc="0">
                <a:latin typeface="Arial"/>
                <a:cs typeface="Arial"/>
              </a:rPr>
              <a:t>ht t</a:t>
            </a:r>
            <a:r>
              <a:rPr dirty="0" smtClean="0" sz="1200" spc="5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 ra</a:t>
            </a:r>
            <a:r>
              <a:rPr dirty="0" smtClean="0" sz="1200" spc="5">
                <a:latin typeface="Arial"/>
                <a:cs typeface="Arial"/>
              </a:rPr>
              <a:t>n</a:t>
            </a:r>
            <a:r>
              <a:rPr dirty="0" smtClean="0" sz="1200" spc="-10">
                <a:latin typeface="Arial"/>
                <a:cs typeface="Arial"/>
              </a:rPr>
              <a:t>g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-10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2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cel</a:t>
            </a:r>
            <a:r>
              <a:rPr dirty="0" smtClean="0" sz="1200" spc="-5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s </a:t>
            </a:r>
            <a:r>
              <a:rPr dirty="0" smtClean="0" sz="1200" spc="-10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o </a:t>
            </a:r>
            <a:r>
              <a:rPr dirty="0" smtClean="0" sz="1200" spc="-5">
                <a:latin typeface="Arial"/>
                <a:cs typeface="Arial"/>
              </a:rPr>
              <a:t>b</a:t>
            </a:r>
            <a:r>
              <a:rPr dirty="0" smtClean="0" sz="1200" spc="0">
                <a:latin typeface="Arial"/>
                <a:cs typeface="Arial"/>
              </a:rPr>
              <a:t>e c</a:t>
            </a:r>
            <a:r>
              <a:rPr dirty="0" smtClean="0" sz="1200" spc="5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lcul</a:t>
            </a:r>
            <a:r>
              <a:rPr dirty="0" smtClean="0" sz="1200" spc="-10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-5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d</a:t>
            </a:r>
            <a:endParaRPr sz="1200">
              <a:latin typeface="Arial"/>
              <a:cs typeface="Arial"/>
            </a:endParaRPr>
          </a:p>
          <a:p>
            <a:pPr marL="190500" indent="-178435">
              <a:lnSpc>
                <a:spcPts val="1380"/>
              </a:lnSpc>
              <a:buFont typeface="Arial"/>
              <a:buAutoNum type="arabicParenR" startAt="3"/>
              <a:tabLst>
                <a:tab pos="190500" algn="l"/>
              </a:tabLst>
            </a:pPr>
            <a:r>
              <a:rPr dirty="0" smtClean="0" sz="1200" spc="5">
                <a:latin typeface="Arial"/>
                <a:cs typeface="Arial"/>
              </a:rPr>
              <a:t>T</a:t>
            </a:r>
            <a:r>
              <a:rPr dirty="0" smtClean="0" sz="1200" spc="-15">
                <a:latin typeface="Arial"/>
                <a:cs typeface="Arial"/>
              </a:rPr>
              <a:t>y</a:t>
            </a:r>
            <a:r>
              <a:rPr dirty="0" smtClean="0" sz="1200" spc="0">
                <a:latin typeface="Arial"/>
                <a:cs typeface="Arial"/>
              </a:rPr>
              <a:t>pe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a</a:t>
            </a:r>
            <a:r>
              <a:rPr dirty="0" smtClean="0" sz="1200" spc="10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cl</a:t>
            </a:r>
            <a:r>
              <a:rPr dirty="0" smtClean="0" sz="1200" spc="-15" b="1">
                <a:latin typeface="Arial"/>
                <a:cs typeface="Arial"/>
              </a:rPr>
              <a:t>o</a:t>
            </a:r>
            <a:r>
              <a:rPr dirty="0" smtClean="0" sz="1200" spc="0" b="1">
                <a:latin typeface="Arial"/>
                <a:cs typeface="Arial"/>
              </a:rPr>
              <a:t>sed p</a:t>
            </a:r>
            <a:r>
              <a:rPr dirty="0" smtClean="0" sz="1200" spc="-10" b="1">
                <a:latin typeface="Arial"/>
                <a:cs typeface="Arial"/>
              </a:rPr>
              <a:t>a</a:t>
            </a:r>
            <a:r>
              <a:rPr dirty="0" smtClean="0" sz="1200" spc="0" b="1">
                <a:latin typeface="Arial"/>
                <a:cs typeface="Arial"/>
              </a:rPr>
              <a:t>r</a:t>
            </a:r>
            <a:r>
              <a:rPr dirty="0" smtClean="0" sz="1200" spc="-10" b="1">
                <a:latin typeface="Arial"/>
                <a:cs typeface="Arial"/>
              </a:rPr>
              <a:t>e</a:t>
            </a:r>
            <a:r>
              <a:rPr dirty="0" smtClean="0" sz="1200" spc="0" b="1">
                <a:latin typeface="Arial"/>
                <a:cs typeface="Arial"/>
              </a:rPr>
              <a:t>n</a:t>
            </a:r>
            <a:r>
              <a:rPr dirty="0" smtClean="0" sz="1200" spc="-5" b="1">
                <a:latin typeface="Arial"/>
                <a:cs typeface="Arial"/>
              </a:rPr>
              <a:t>t</a:t>
            </a:r>
            <a:r>
              <a:rPr dirty="0" smtClean="0" sz="1200" spc="0" b="1">
                <a:latin typeface="Arial"/>
                <a:cs typeface="Arial"/>
              </a:rPr>
              <a:t>he</a:t>
            </a:r>
            <a:r>
              <a:rPr dirty="0" smtClean="0" sz="1200" spc="5" b="1">
                <a:latin typeface="Arial"/>
                <a:cs typeface="Arial"/>
              </a:rPr>
              <a:t>s</a:t>
            </a:r>
            <a:r>
              <a:rPr dirty="0" smtClean="0" sz="1200" spc="0" b="1">
                <a:latin typeface="Arial"/>
                <a:cs typeface="Arial"/>
              </a:rPr>
              <a:t>es</a:t>
            </a:r>
            <a:endParaRPr sz="1200">
              <a:latin typeface="Arial"/>
              <a:cs typeface="Arial"/>
            </a:endParaRPr>
          </a:p>
          <a:p>
            <a:pPr marL="190500" indent="-178435">
              <a:lnSpc>
                <a:spcPts val="1380"/>
              </a:lnSpc>
              <a:buFont typeface="Arial"/>
              <a:buAutoNum type="arabicParenR" startAt="3"/>
              <a:tabLst>
                <a:tab pos="190500" algn="l"/>
              </a:tabLst>
            </a:pPr>
            <a:r>
              <a:rPr dirty="0" smtClean="0" sz="1200">
                <a:latin typeface="Arial"/>
                <a:cs typeface="Arial"/>
              </a:rPr>
              <a:t>Press </a:t>
            </a:r>
            <a:r>
              <a:rPr dirty="0" smtClean="0" sz="1200" b="1">
                <a:latin typeface="Arial"/>
                <a:cs typeface="Arial"/>
              </a:rPr>
              <a:t>ENTER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4339970"/>
            <a:ext cx="5231130" cy="4730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0" b="1">
                <a:latin typeface="Times New Roman"/>
                <a:cs typeface="Times New Roman"/>
              </a:rPr>
              <a:t>U</a:t>
            </a:r>
            <a:r>
              <a:rPr dirty="0" smtClean="0" sz="1100" spc="0" b="1">
                <a:latin typeface="Times New Roman"/>
                <a:cs typeface="Times New Roman"/>
              </a:rPr>
              <a:t>s</a:t>
            </a:r>
            <a:r>
              <a:rPr dirty="0" smtClean="0" sz="1100" spc="5" b="1">
                <a:latin typeface="Times New Roman"/>
                <a:cs typeface="Times New Roman"/>
              </a:rPr>
              <a:t>i</a:t>
            </a:r>
            <a:r>
              <a:rPr dirty="0" smtClean="0" sz="1100" spc="0" b="1">
                <a:latin typeface="Times New Roman"/>
                <a:cs typeface="Times New Roman"/>
              </a:rPr>
              <a:t>ng t</a:t>
            </a:r>
            <a:r>
              <a:rPr dirty="0" smtClean="0" sz="1100" spc="-15" b="1">
                <a:latin typeface="Times New Roman"/>
                <a:cs typeface="Times New Roman"/>
              </a:rPr>
              <a:t>h</a:t>
            </a:r>
            <a:r>
              <a:rPr dirty="0" smtClean="0" sz="1100" spc="0" b="1">
                <a:latin typeface="Times New Roman"/>
                <a:cs typeface="Times New Roman"/>
              </a:rPr>
              <a:t>e</a:t>
            </a:r>
            <a:r>
              <a:rPr dirty="0" smtClean="0" sz="1100" spc="-10" b="1">
                <a:latin typeface="Times New Roman"/>
                <a:cs typeface="Times New Roman"/>
              </a:rPr>
              <a:t> </a:t>
            </a:r>
            <a:r>
              <a:rPr dirty="0" smtClean="0" sz="1100" spc="5" b="1">
                <a:latin typeface="Times New Roman"/>
                <a:cs typeface="Times New Roman"/>
              </a:rPr>
              <a:t>F</a:t>
            </a:r>
            <a:r>
              <a:rPr dirty="0" smtClean="0" sz="1100" spc="0" b="1">
                <a:latin typeface="Times New Roman"/>
                <a:cs typeface="Times New Roman"/>
              </a:rPr>
              <a:t>u</a:t>
            </a:r>
            <a:r>
              <a:rPr dirty="0" smtClean="0" sz="1100" spc="-5" b="1">
                <a:latin typeface="Times New Roman"/>
                <a:cs typeface="Times New Roman"/>
              </a:rPr>
              <a:t>n</a:t>
            </a:r>
            <a:r>
              <a:rPr dirty="0" smtClean="0" sz="1100" spc="-10" b="1">
                <a:latin typeface="Times New Roman"/>
                <a:cs typeface="Times New Roman"/>
              </a:rPr>
              <a:t>c</a:t>
            </a:r>
            <a:r>
              <a:rPr dirty="0" smtClean="0" sz="1100" spc="0" b="1">
                <a:latin typeface="Times New Roman"/>
                <a:cs typeface="Times New Roman"/>
              </a:rPr>
              <a:t>tion </a:t>
            </a:r>
            <a:r>
              <a:rPr dirty="0" smtClean="0" sz="1100" spc="-20" b="1">
                <a:latin typeface="Times New Roman"/>
                <a:cs typeface="Times New Roman"/>
              </a:rPr>
              <a:t>L</a:t>
            </a:r>
            <a:r>
              <a:rPr dirty="0" smtClean="0" sz="1100" spc="0" b="1">
                <a:latin typeface="Times New Roman"/>
                <a:cs typeface="Times New Roman"/>
              </a:rPr>
              <a:t>ibr</a:t>
            </a:r>
            <a:r>
              <a:rPr dirty="0" smtClean="0" sz="1100" spc="-15" b="1">
                <a:latin typeface="Times New Roman"/>
                <a:cs typeface="Times New Roman"/>
              </a:rPr>
              <a:t>a</a:t>
            </a:r>
            <a:r>
              <a:rPr dirty="0" smtClean="0" sz="1100" spc="0" b="1">
                <a:latin typeface="Times New Roman"/>
                <a:cs typeface="Times New Roman"/>
              </a:rPr>
              <a:t>ry</a:t>
            </a:r>
            <a:endParaRPr sz="1100">
              <a:latin typeface="Times New Roman"/>
              <a:cs typeface="Times New Roman"/>
            </a:endParaRPr>
          </a:p>
          <a:p>
            <a:pPr marL="12700" marR="12700">
              <a:lnSpc>
                <a:spcPts val="1160"/>
              </a:lnSpc>
              <a:spcBef>
                <a:spcPts val="15"/>
              </a:spcBef>
            </a:pPr>
            <a:r>
              <a:rPr dirty="0" smtClean="0" sz="1000" spc="-15">
                <a:latin typeface="Arial"/>
                <a:cs typeface="Arial"/>
              </a:rPr>
              <a:t>E</a:t>
            </a:r>
            <a:r>
              <a:rPr dirty="0" smtClean="0" sz="1000" spc="0">
                <a:latin typeface="Arial"/>
                <a:cs typeface="Arial"/>
              </a:rPr>
              <a:t>x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5">
                <a:latin typeface="Arial"/>
                <a:cs typeface="Arial"/>
              </a:rPr>
              <a:t>el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2</a:t>
            </a:r>
            <a:r>
              <a:rPr dirty="0" smtClean="0" sz="1000" spc="-10">
                <a:latin typeface="Arial"/>
                <a:cs typeface="Arial"/>
              </a:rPr>
              <a:t>0</a:t>
            </a:r>
            <a:r>
              <a:rPr dirty="0" smtClean="0" sz="1000" spc="-15">
                <a:latin typeface="Arial"/>
                <a:cs typeface="Arial"/>
              </a:rPr>
              <a:t>0</a:t>
            </a:r>
            <a:r>
              <a:rPr dirty="0" smtClean="0" sz="1000" spc="-10">
                <a:latin typeface="Arial"/>
                <a:cs typeface="Arial"/>
              </a:rPr>
              <a:t>7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c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5">
                <a:latin typeface="Arial"/>
                <a:cs typeface="Arial"/>
              </a:rPr>
              <a:t>nt</a:t>
            </a:r>
            <a:r>
              <a:rPr dirty="0" smtClean="0" sz="1000" spc="-5">
                <a:latin typeface="Arial"/>
                <a:cs typeface="Arial"/>
              </a:rPr>
              <a:t>a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10">
                <a:latin typeface="Arial"/>
                <a:cs typeface="Arial"/>
              </a:rPr>
              <a:t>ns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a</a:t>
            </a:r>
            <a:r>
              <a:rPr dirty="0" smtClean="0" sz="1000" spc="-10">
                <a:latin typeface="Arial"/>
                <a:cs typeface="Arial"/>
              </a:rPr>
              <a:t>n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e</a:t>
            </a:r>
            <a:r>
              <a:rPr dirty="0" smtClean="0" sz="1000" spc="0">
                <a:latin typeface="Arial"/>
                <a:cs typeface="Arial"/>
              </a:rPr>
              <a:t>x</a:t>
            </a:r>
            <a:r>
              <a:rPr dirty="0" smtClean="0" sz="1000" spc="5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15">
                <a:latin typeface="Arial"/>
                <a:cs typeface="Arial"/>
              </a:rPr>
              <a:t>n</a:t>
            </a:r>
            <a:r>
              <a:rPr dirty="0" smtClean="0" sz="1000" spc="0">
                <a:latin typeface="Arial"/>
                <a:cs typeface="Arial"/>
              </a:rPr>
              <a:t>s</a:t>
            </a:r>
            <a:r>
              <a:rPr dirty="0" smtClean="0" sz="1000" spc="0">
                <a:latin typeface="Arial"/>
                <a:cs typeface="Arial"/>
              </a:rPr>
              <a:t>i</a:t>
            </a:r>
            <a:r>
              <a:rPr dirty="0" smtClean="0" sz="1000" spc="-15">
                <a:latin typeface="Arial"/>
                <a:cs typeface="Arial"/>
              </a:rPr>
              <a:t>v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5">
                <a:latin typeface="Arial"/>
                <a:cs typeface="Arial"/>
              </a:rPr>
              <a:t>bra</a:t>
            </a:r>
            <a:r>
              <a:rPr dirty="0" smtClean="0" sz="1000" spc="20">
                <a:latin typeface="Arial"/>
                <a:cs typeface="Arial"/>
              </a:rPr>
              <a:t>r</a:t>
            </a:r>
            <a:r>
              <a:rPr dirty="0" smtClean="0" sz="1000" spc="-5">
                <a:latin typeface="Arial"/>
                <a:cs typeface="Arial"/>
              </a:rPr>
              <a:t>y</a:t>
            </a:r>
            <a:r>
              <a:rPr dirty="0" smtClean="0" sz="1000" spc="-20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of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f</a:t>
            </a:r>
            <a:r>
              <a:rPr dirty="0" smtClean="0" sz="1000" spc="-10">
                <a:latin typeface="Arial"/>
                <a:cs typeface="Arial"/>
              </a:rPr>
              <a:t>u</a:t>
            </a:r>
            <a:r>
              <a:rPr dirty="0" smtClean="0" sz="1000" spc="-15">
                <a:latin typeface="Arial"/>
                <a:cs typeface="Arial"/>
              </a:rPr>
              <a:t>n</a:t>
            </a:r>
            <a:r>
              <a:rPr dirty="0" smtClean="0" sz="1000" spc="0">
                <a:latin typeface="Arial"/>
                <a:cs typeface="Arial"/>
              </a:rPr>
              <a:t>c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15">
                <a:latin typeface="Arial"/>
                <a:cs typeface="Arial"/>
              </a:rPr>
              <a:t>i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ns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h</a:t>
            </a:r>
            <a:r>
              <a:rPr dirty="0" smtClean="0" sz="1000" spc="-15">
                <a:latin typeface="Arial"/>
                <a:cs typeface="Arial"/>
              </a:rPr>
              <a:t>a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15">
                <a:latin typeface="Arial"/>
                <a:cs typeface="Arial"/>
              </a:rPr>
              <a:t> </a:t>
            </a:r>
            <a:r>
              <a:rPr dirty="0" smtClean="0" sz="1000" spc="-25">
                <a:latin typeface="Arial"/>
                <a:cs typeface="Arial"/>
              </a:rPr>
              <a:t>y</a:t>
            </a:r>
            <a:r>
              <a:rPr dirty="0" smtClean="0" sz="1000" spc="-10">
                <a:latin typeface="Arial"/>
                <a:cs typeface="Arial"/>
              </a:rPr>
              <a:t>ou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can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c</a:t>
            </a:r>
            <a:r>
              <a:rPr dirty="0" smtClean="0" sz="1000" spc="-5">
                <a:latin typeface="Arial"/>
                <a:cs typeface="Arial"/>
              </a:rPr>
              <a:t>a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u</a:t>
            </a:r>
            <a:r>
              <a:rPr dirty="0" smtClean="0" sz="1000" spc="-15">
                <a:latin typeface="Arial"/>
                <a:cs typeface="Arial"/>
              </a:rPr>
              <a:t>p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n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h</a:t>
            </a:r>
            <a:r>
              <a:rPr dirty="0" smtClean="0" sz="1000" spc="-5">
                <a:latin typeface="Arial"/>
                <a:cs typeface="Arial"/>
              </a:rPr>
              <a:t>e</a:t>
            </a:r>
            <a:r>
              <a:rPr dirty="0" smtClean="0" sz="1000" spc="0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p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25">
                <a:latin typeface="Arial"/>
                <a:cs typeface="Arial"/>
              </a:rPr>
              <a:t>y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u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s</a:t>
            </a:r>
            <a:r>
              <a:rPr dirty="0" smtClean="0" sz="1000" spc="-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0">
                <a:latin typeface="Arial"/>
                <a:cs typeface="Arial"/>
              </a:rPr>
              <a:t>v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prob</a:t>
            </a:r>
            <a:r>
              <a:rPr dirty="0" smtClean="0" sz="1000" spc="0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10">
                <a:latin typeface="Arial"/>
                <a:cs typeface="Arial"/>
              </a:rPr>
              <a:t>m</a:t>
            </a:r>
            <a:r>
              <a:rPr dirty="0" smtClean="0" sz="1000" spc="0">
                <a:latin typeface="Arial"/>
                <a:cs typeface="Arial"/>
              </a:rPr>
              <a:t>s</a:t>
            </a:r>
            <a:r>
              <a:rPr dirty="0" smtClean="0" sz="1000" spc="-5">
                <a:latin typeface="Arial"/>
                <a:cs typeface="Arial"/>
              </a:rPr>
              <a:t>.</a:t>
            </a:r>
            <a:r>
              <a:rPr dirty="0" smtClean="0" sz="1000" spc="-15">
                <a:latin typeface="Arial"/>
                <a:cs typeface="Arial"/>
              </a:rPr>
              <a:t> </a:t>
            </a:r>
            <a:r>
              <a:rPr dirty="0" smtClean="0" sz="1000" spc="5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h</a:t>
            </a:r>
            <a:r>
              <a:rPr dirty="0" smtClean="0" sz="1000" spc="-15">
                <a:latin typeface="Arial"/>
                <a:cs typeface="Arial"/>
              </a:rPr>
              <a:t>e</a:t>
            </a:r>
            <a:r>
              <a:rPr dirty="0" smtClean="0" sz="1000" spc="0">
                <a:latin typeface="Arial"/>
                <a:cs typeface="Arial"/>
              </a:rPr>
              <a:t>s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o</a:t>
            </a:r>
            <a:r>
              <a:rPr dirty="0" smtClean="0" sz="1000" spc="-1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5">
                <a:latin typeface="Arial"/>
                <a:cs typeface="Arial"/>
              </a:rPr>
              <a:t>s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are</a:t>
            </a:r>
            <a:r>
              <a:rPr dirty="0" smtClean="0" sz="1000" spc="1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a</a:t>
            </a:r>
            <a:r>
              <a:rPr dirty="0" smtClean="0" sz="1000" spc="-15">
                <a:latin typeface="Arial"/>
                <a:cs typeface="Arial"/>
              </a:rPr>
              <a:t>v</a:t>
            </a:r>
            <a:r>
              <a:rPr dirty="0" smtClean="0" sz="1000" spc="-5">
                <a:latin typeface="Arial"/>
                <a:cs typeface="Arial"/>
              </a:rPr>
              <a:t>a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0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a</a:t>
            </a:r>
            <a:r>
              <a:rPr dirty="0" smtClean="0" sz="1000" spc="-5">
                <a:latin typeface="Arial"/>
                <a:cs typeface="Arial"/>
              </a:rPr>
              <a:t>b</a:t>
            </a:r>
            <a:r>
              <a:rPr dirty="0" smtClean="0" sz="1000" spc="-10">
                <a:latin typeface="Arial"/>
                <a:cs typeface="Arial"/>
              </a:rPr>
              <a:t>l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i</a:t>
            </a:r>
            <a:r>
              <a:rPr dirty="0" smtClean="0" sz="1000" spc="-10">
                <a:latin typeface="Arial"/>
                <a:cs typeface="Arial"/>
              </a:rPr>
              <a:t>n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0">
                <a:latin typeface="Arial"/>
                <a:cs typeface="Arial"/>
              </a:rPr>
              <a:t>t</a:t>
            </a:r>
            <a:r>
              <a:rPr dirty="0" smtClean="0" sz="1000" spc="-10">
                <a:latin typeface="Arial"/>
                <a:cs typeface="Arial"/>
              </a:rPr>
              <a:t>he</a:t>
            </a:r>
            <a:r>
              <a:rPr dirty="0" smtClean="0" sz="1000" spc="10">
                <a:latin typeface="Arial"/>
                <a:cs typeface="Arial"/>
              </a:rPr>
              <a:t> </a:t>
            </a:r>
            <a:r>
              <a:rPr dirty="0" smtClean="0" sz="1000" spc="-10" b="1">
                <a:latin typeface="Times New Roman"/>
                <a:cs typeface="Times New Roman"/>
              </a:rPr>
              <a:t>F</a:t>
            </a:r>
            <a:r>
              <a:rPr dirty="0" smtClean="0" sz="1000" spc="-5" b="1">
                <a:latin typeface="Times New Roman"/>
                <a:cs typeface="Times New Roman"/>
              </a:rPr>
              <a:t>u</a:t>
            </a:r>
            <a:r>
              <a:rPr dirty="0" smtClean="0" sz="1000" spc="-5" b="1">
                <a:latin typeface="Times New Roman"/>
                <a:cs typeface="Times New Roman"/>
              </a:rPr>
              <a:t>nction</a:t>
            </a:r>
            <a:r>
              <a:rPr dirty="0" smtClean="0" sz="1000" spc="-5" b="1">
                <a:latin typeface="Times New Roman"/>
                <a:cs typeface="Times New Roman"/>
              </a:rPr>
              <a:t> </a:t>
            </a:r>
            <a:r>
              <a:rPr dirty="0" smtClean="0" sz="1000" spc="-15" b="1">
                <a:latin typeface="Times New Roman"/>
                <a:cs typeface="Times New Roman"/>
              </a:rPr>
              <a:t>L</a:t>
            </a:r>
            <a:r>
              <a:rPr dirty="0" smtClean="0" sz="1000" spc="5" b="1">
                <a:latin typeface="Times New Roman"/>
                <a:cs typeface="Times New Roman"/>
              </a:rPr>
              <a:t>i</a:t>
            </a:r>
            <a:r>
              <a:rPr dirty="0" smtClean="0" sz="1000" spc="-5" b="1">
                <a:latin typeface="Times New Roman"/>
                <a:cs typeface="Times New Roman"/>
              </a:rPr>
              <a:t>br</a:t>
            </a:r>
            <a:r>
              <a:rPr dirty="0" smtClean="0" sz="1000" spc="0" b="1">
                <a:latin typeface="Times New Roman"/>
                <a:cs typeface="Times New Roman"/>
              </a:rPr>
              <a:t>a</a:t>
            </a:r>
            <a:r>
              <a:rPr dirty="0" smtClean="0" sz="1000" spc="-5" b="1">
                <a:latin typeface="Times New Roman"/>
                <a:cs typeface="Times New Roman"/>
              </a:rPr>
              <a:t>ry</a:t>
            </a:r>
            <a:r>
              <a:rPr dirty="0" smtClean="0" sz="1000" spc="15" b="1">
                <a:latin typeface="Times New Roman"/>
                <a:cs typeface="Times New Roman"/>
              </a:rPr>
              <a:t> </a:t>
            </a:r>
            <a:r>
              <a:rPr dirty="0" smtClean="0" sz="1000" spc="-10">
                <a:latin typeface="Arial"/>
                <a:cs typeface="Arial"/>
              </a:rPr>
              <a:t>b</a:t>
            </a:r>
            <a:r>
              <a:rPr dirty="0" smtClean="0" sz="1000" spc="-15">
                <a:latin typeface="Arial"/>
                <a:cs typeface="Arial"/>
              </a:rPr>
              <a:t>u</a:t>
            </a:r>
            <a:r>
              <a:rPr dirty="0" smtClean="0" sz="1000" spc="-5">
                <a:latin typeface="Arial"/>
                <a:cs typeface="Arial"/>
              </a:rPr>
              <a:t>tt</a:t>
            </a:r>
            <a:r>
              <a:rPr dirty="0" smtClean="0" sz="1000" spc="-1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n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grou</a:t>
            </a:r>
            <a:r>
              <a:rPr dirty="0" smtClean="0" sz="1000" spc="-5">
                <a:latin typeface="Arial"/>
                <a:cs typeface="Arial"/>
              </a:rPr>
              <a:t>p</a:t>
            </a:r>
            <a:r>
              <a:rPr dirty="0" smtClean="0" sz="1000" spc="-5">
                <a:latin typeface="Arial"/>
                <a:cs typeface="Arial"/>
              </a:rPr>
              <a:t>,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15">
                <a:latin typeface="Arial"/>
                <a:cs typeface="Arial"/>
              </a:rPr>
              <a:t>o</a:t>
            </a:r>
            <a:r>
              <a:rPr dirty="0" smtClean="0" sz="1000" spc="-10">
                <a:latin typeface="Arial"/>
                <a:cs typeface="Arial"/>
              </a:rPr>
              <a:t>n</a:t>
            </a:r>
            <a:r>
              <a:rPr dirty="0" smtClean="0" sz="1000" spc="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t</a:t>
            </a:r>
            <a:r>
              <a:rPr dirty="0" smtClean="0" sz="1000" spc="-15">
                <a:latin typeface="Arial"/>
                <a:cs typeface="Arial"/>
              </a:rPr>
              <a:t>h</a:t>
            </a:r>
            <a:r>
              <a:rPr dirty="0" smtClean="0" sz="1000" spc="-10">
                <a:latin typeface="Arial"/>
                <a:cs typeface="Arial"/>
              </a:rPr>
              <a:t>e</a:t>
            </a:r>
            <a:r>
              <a:rPr dirty="0" smtClean="0" sz="1000" spc="25">
                <a:latin typeface="Arial"/>
                <a:cs typeface="Arial"/>
              </a:rPr>
              <a:t> </a:t>
            </a:r>
            <a:r>
              <a:rPr dirty="0" smtClean="0" sz="1000" spc="-10" b="1">
                <a:latin typeface="Times New Roman"/>
                <a:cs typeface="Times New Roman"/>
              </a:rPr>
              <a:t>F</a:t>
            </a:r>
            <a:r>
              <a:rPr dirty="0" smtClean="0" sz="1000" spc="0" b="1">
                <a:latin typeface="Times New Roman"/>
                <a:cs typeface="Times New Roman"/>
              </a:rPr>
              <a:t>o</a:t>
            </a:r>
            <a:r>
              <a:rPr dirty="0" smtClean="0" sz="1000" spc="5" b="1">
                <a:latin typeface="Times New Roman"/>
                <a:cs typeface="Times New Roman"/>
              </a:rPr>
              <a:t>r</a:t>
            </a:r>
            <a:r>
              <a:rPr dirty="0" smtClean="0" sz="1000" spc="-40" b="1">
                <a:latin typeface="Times New Roman"/>
                <a:cs typeface="Times New Roman"/>
              </a:rPr>
              <a:t>m</a:t>
            </a:r>
            <a:r>
              <a:rPr dirty="0" smtClean="0" sz="1000" spc="-5" b="1">
                <a:latin typeface="Times New Roman"/>
                <a:cs typeface="Times New Roman"/>
              </a:rPr>
              <a:t>ul</a:t>
            </a:r>
            <a:r>
              <a:rPr dirty="0" smtClean="0" sz="1000" spc="0" b="1">
                <a:latin typeface="Times New Roman"/>
                <a:cs typeface="Times New Roman"/>
              </a:rPr>
              <a:t>a</a:t>
            </a:r>
            <a:r>
              <a:rPr dirty="0" smtClean="0" sz="1000" spc="-5" b="1">
                <a:latin typeface="Times New Roman"/>
                <a:cs typeface="Times New Roman"/>
              </a:rPr>
              <a:t>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62050" y="1440179"/>
            <a:ext cx="5273675" cy="22078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62050" y="4977510"/>
            <a:ext cx="3040380" cy="6477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162050" y="5625227"/>
            <a:ext cx="3215632" cy="28040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307847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16991" y="320039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7244842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07847" y="301751"/>
            <a:ext cx="0" cy="10090099"/>
          </a:xfrm>
          <a:custGeom>
            <a:avLst/>
            <a:gdLst/>
            <a:ahLst/>
            <a:cxnLst/>
            <a:rect l="l" t="t" r="r" b="b"/>
            <a:pathLst>
              <a:path w="0" h="10090099">
                <a:moveTo>
                  <a:pt x="0" y="0"/>
                </a:moveTo>
                <a:lnTo>
                  <a:pt x="0" y="1009009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13943" y="307847"/>
            <a:ext cx="0" cy="10077907"/>
          </a:xfrm>
          <a:custGeom>
            <a:avLst/>
            <a:gdLst/>
            <a:ahLst/>
            <a:cxnLst/>
            <a:rect l="l" t="t" r="r" b="b"/>
            <a:pathLst>
              <a:path w="0" h="10077907">
                <a:moveTo>
                  <a:pt x="0" y="0"/>
                </a:moveTo>
                <a:lnTo>
                  <a:pt x="0" y="1007790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20040" y="323036"/>
            <a:ext cx="0" cy="10047478"/>
          </a:xfrm>
          <a:custGeom>
            <a:avLst/>
            <a:gdLst/>
            <a:ahLst/>
            <a:cxnLst/>
            <a:rect l="l" t="t" r="r" b="b"/>
            <a:pathLst>
              <a:path w="0" h="10047478">
                <a:moveTo>
                  <a:pt x="0" y="0"/>
                </a:moveTo>
                <a:lnTo>
                  <a:pt x="0" y="100474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253985" y="301751"/>
            <a:ext cx="0" cy="10090098"/>
          </a:xfrm>
          <a:custGeom>
            <a:avLst/>
            <a:gdLst/>
            <a:ahLst/>
            <a:cxnLst/>
            <a:rect l="l" t="t" r="r" b="b"/>
            <a:pathLst>
              <a:path w="0" h="10090098">
                <a:moveTo>
                  <a:pt x="0" y="0"/>
                </a:moveTo>
                <a:lnTo>
                  <a:pt x="0" y="1009009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245159" y="304799"/>
            <a:ext cx="0" cy="10084003"/>
          </a:xfrm>
          <a:custGeom>
            <a:avLst/>
            <a:gdLst/>
            <a:ahLst/>
            <a:cxnLst/>
            <a:rect l="l" t="t" r="r" b="b"/>
            <a:pathLst>
              <a:path w="0" h="10084003">
                <a:moveTo>
                  <a:pt x="0" y="0"/>
                </a:moveTo>
                <a:lnTo>
                  <a:pt x="0" y="10084003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241794" y="323036"/>
            <a:ext cx="0" cy="10047478"/>
          </a:xfrm>
          <a:custGeom>
            <a:avLst/>
            <a:gdLst/>
            <a:ahLst/>
            <a:cxnLst/>
            <a:rect l="l" t="t" r="r" b="b"/>
            <a:pathLst>
              <a:path w="0" h="10047478">
                <a:moveTo>
                  <a:pt x="0" y="0"/>
                </a:moveTo>
                <a:lnTo>
                  <a:pt x="0" y="100474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04800" y="10385754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10895" y="10376611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16991" y="10373562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244842" y="10370515"/>
            <a:ext cx="6095" cy="12191"/>
          </a:xfrm>
          <a:custGeom>
            <a:avLst/>
            <a:gdLst/>
            <a:ahLst/>
            <a:cxnLst/>
            <a:rect l="l" t="t" r="r" b="b"/>
            <a:pathLst>
              <a:path w="6095" h="12191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896111"/>
            <a:ext cx="2311400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b="1">
                <a:latin typeface="Arial"/>
                <a:cs typeface="Arial"/>
              </a:rPr>
              <a:t>Print</a:t>
            </a:r>
            <a:r>
              <a:rPr dirty="0" smtClean="0" sz="1800" spc="5" b="1">
                <a:latin typeface="Arial"/>
                <a:cs typeface="Arial"/>
              </a:rPr>
              <a:t>i</a:t>
            </a:r>
            <a:r>
              <a:rPr dirty="0" smtClean="0" sz="1800" spc="0" b="1">
                <a:latin typeface="Arial"/>
                <a:cs typeface="Arial"/>
              </a:rPr>
              <a:t>ng a Wo</a:t>
            </a:r>
            <a:r>
              <a:rPr dirty="0" smtClean="0" sz="1800" spc="-10" b="1">
                <a:latin typeface="Arial"/>
                <a:cs typeface="Arial"/>
              </a:rPr>
              <a:t>r</a:t>
            </a:r>
            <a:r>
              <a:rPr dirty="0" smtClean="0" sz="1800" spc="0" b="1">
                <a:latin typeface="Arial"/>
                <a:cs typeface="Arial"/>
              </a:rPr>
              <a:t>k</a:t>
            </a:r>
            <a:r>
              <a:rPr dirty="0" smtClean="0" sz="1800" spc="-10" b="1">
                <a:latin typeface="Arial"/>
                <a:cs typeface="Arial"/>
              </a:rPr>
              <a:t>s</a:t>
            </a:r>
            <a:r>
              <a:rPr dirty="0" smtClean="0" sz="1800" spc="0" b="1">
                <a:latin typeface="Arial"/>
                <a:cs typeface="Arial"/>
              </a:rPr>
              <a:t>h</a:t>
            </a:r>
            <a:r>
              <a:rPr dirty="0" smtClean="0" sz="1800" spc="5" b="1">
                <a:latin typeface="Arial"/>
                <a:cs typeface="Arial"/>
              </a:rPr>
              <a:t>e</a:t>
            </a:r>
            <a:r>
              <a:rPr dirty="0" smtClean="0" sz="1800" spc="0" b="1">
                <a:latin typeface="Arial"/>
                <a:cs typeface="Arial"/>
              </a:rPr>
              <a:t>et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1428241"/>
            <a:ext cx="5028565" cy="21221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O</a:t>
            </a:r>
            <a:r>
              <a:rPr dirty="0" smtClean="0" sz="1200" spc="5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en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-10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10">
                <a:latin typeface="Arial"/>
                <a:cs typeface="Arial"/>
              </a:rPr>
              <a:t>f</a:t>
            </a:r>
            <a:r>
              <a:rPr dirty="0" smtClean="0" sz="1200" spc="0">
                <a:latin typeface="Arial"/>
                <a:cs typeface="Arial"/>
              </a:rPr>
              <a:t>i</a:t>
            </a:r>
            <a:r>
              <a:rPr dirty="0" smtClean="0" sz="1200" spc="-5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e </a:t>
            </a:r>
            <a:r>
              <a:rPr dirty="0" smtClean="0" sz="1200" spc="-10">
                <a:latin typeface="Arial"/>
                <a:cs typeface="Arial"/>
              </a:rPr>
              <a:t>y</a:t>
            </a:r>
            <a:r>
              <a:rPr dirty="0" smtClean="0" sz="1200" spc="0">
                <a:latin typeface="Arial"/>
                <a:cs typeface="Arial"/>
              </a:rPr>
              <a:t>ou </a:t>
            </a:r>
            <a:r>
              <a:rPr dirty="0" smtClean="0" sz="1200" spc="-15">
                <a:latin typeface="Arial"/>
                <a:cs typeface="Arial"/>
              </a:rPr>
              <a:t>w</a:t>
            </a:r>
            <a:r>
              <a:rPr dirty="0" smtClean="0" sz="1200" spc="0">
                <a:latin typeface="Arial"/>
                <a:cs typeface="Arial"/>
              </a:rPr>
              <a:t>ould l</a:t>
            </a:r>
            <a:r>
              <a:rPr dirty="0" smtClean="0" sz="1200" spc="-5">
                <a:latin typeface="Arial"/>
                <a:cs typeface="Arial"/>
              </a:rPr>
              <a:t>i</a:t>
            </a:r>
            <a:r>
              <a:rPr dirty="0" smtClean="0" sz="1200" spc="0">
                <a:latin typeface="Arial"/>
                <a:cs typeface="Arial"/>
              </a:rPr>
              <a:t>ke to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5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10">
                <a:latin typeface="Arial"/>
                <a:cs typeface="Arial"/>
              </a:rPr>
              <a:t>i</a:t>
            </a:r>
            <a:r>
              <a:rPr dirty="0" smtClean="0" sz="1200" spc="0">
                <a:latin typeface="Arial"/>
                <a:cs typeface="Arial"/>
              </a:rPr>
              <a:t>nt.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dirty="0" smtClean="0" sz="1200" b="1">
                <a:latin typeface="Arial"/>
                <a:cs typeface="Arial"/>
              </a:rPr>
              <a:t>To Vi</a:t>
            </a:r>
            <a:r>
              <a:rPr dirty="0" smtClean="0" sz="1200" spc="-5" b="1">
                <a:latin typeface="Arial"/>
                <a:cs typeface="Arial"/>
              </a:rPr>
              <a:t>e</a:t>
            </a:r>
            <a:r>
              <a:rPr dirty="0" smtClean="0" sz="1200" spc="0" b="1">
                <a:latin typeface="Arial"/>
                <a:cs typeface="Arial"/>
              </a:rPr>
              <a:t>w</a:t>
            </a:r>
            <a:r>
              <a:rPr dirty="0" smtClean="0" sz="1200" spc="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the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Spr</a:t>
            </a:r>
            <a:r>
              <a:rPr dirty="0" smtClean="0" sz="1200" spc="-10" b="1">
                <a:latin typeface="Arial"/>
                <a:cs typeface="Arial"/>
              </a:rPr>
              <a:t>e</a:t>
            </a:r>
            <a:r>
              <a:rPr dirty="0" smtClean="0" sz="1200" spc="0" b="1">
                <a:latin typeface="Arial"/>
                <a:cs typeface="Arial"/>
              </a:rPr>
              <a:t>ad</a:t>
            </a:r>
            <a:r>
              <a:rPr dirty="0" smtClean="0" sz="1200" spc="-10" b="1">
                <a:latin typeface="Arial"/>
                <a:cs typeface="Arial"/>
              </a:rPr>
              <a:t>s</a:t>
            </a:r>
            <a:r>
              <a:rPr dirty="0" smtClean="0" sz="1200" spc="0" b="1">
                <a:latin typeface="Arial"/>
                <a:cs typeface="Arial"/>
              </a:rPr>
              <a:t>he</a:t>
            </a:r>
            <a:r>
              <a:rPr dirty="0" smtClean="0" sz="1200" spc="5" b="1">
                <a:latin typeface="Arial"/>
                <a:cs typeface="Arial"/>
              </a:rPr>
              <a:t>e</a:t>
            </a:r>
            <a:r>
              <a:rPr dirty="0" smtClean="0" sz="1200" spc="0" b="1">
                <a:latin typeface="Arial"/>
                <a:cs typeface="Arial"/>
              </a:rPr>
              <a:t>t in P</a:t>
            </a:r>
            <a:r>
              <a:rPr dirty="0" smtClean="0" sz="1200" spc="-15" b="1">
                <a:latin typeface="Arial"/>
                <a:cs typeface="Arial"/>
              </a:rPr>
              <a:t>r</a:t>
            </a:r>
            <a:r>
              <a:rPr dirty="0" smtClean="0" sz="1200" spc="0" b="1">
                <a:latin typeface="Arial"/>
                <a:cs typeface="Arial"/>
              </a:rPr>
              <a:t>int Pre</a:t>
            </a:r>
            <a:r>
              <a:rPr dirty="0" smtClean="0" sz="1200" spc="-20" b="1">
                <a:latin typeface="Arial"/>
                <a:cs typeface="Arial"/>
              </a:rPr>
              <a:t>v</a:t>
            </a:r>
            <a:r>
              <a:rPr dirty="0" smtClean="0" sz="1200" spc="0" b="1">
                <a:latin typeface="Arial"/>
                <a:cs typeface="Arial"/>
              </a:rPr>
              <a:t>i</a:t>
            </a:r>
            <a:r>
              <a:rPr dirty="0" smtClean="0" sz="1200" spc="-5" b="1">
                <a:latin typeface="Arial"/>
                <a:cs typeface="Arial"/>
              </a:rPr>
              <a:t>e</a:t>
            </a:r>
            <a:r>
              <a:rPr dirty="0" smtClean="0" sz="1200" spc="10" b="1">
                <a:latin typeface="Arial"/>
                <a:cs typeface="Arial"/>
              </a:rPr>
              <a:t>w</a:t>
            </a:r>
            <a:r>
              <a:rPr dirty="0" smtClean="0" sz="1200" spc="0" b="1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marL="190500" indent="-178435">
              <a:lnSpc>
                <a:spcPts val="1380"/>
              </a:lnSpc>
              <a:buFont typeface="Arial"/>
              <a:buAutoNum type="arabicParenR"/>
              <a:tabLst>
                <a:tab pos="190500" algn="l"/>
              </a:tabLst>
            </a:pPr>
            <a:r>
              <a:rPr dirty="0" smtClean="0" sz="1200">
                <a:latin typeface="Arial"/>
                <a:cs typeface="Arial"/>
              </a:rPr>
              <a:t>C</a:t>
            </a:r>
            <a:r>
              <a:rPr dirty="0" smtClean="0" sz="1200" spc="-10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ick on t</a:t>
            </a:r>
            <a:r>
              <a:rPr dirty="0" smtClean="0" sz="1200" spc="-10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10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Of</a:t>
            </a:r>
            <a:r>
              <a:rPr dirty="0" smtClean="0" sz="1200" spc="-5" b="1">
                <a:latin typeface="Arial"/>
                <a:cs typeface="Arial"/>
              </a:rPr>
              <a:t>f</a:t>
            </a:r>
            <a:r>
              <a:rPr dirty="0" smtClean="0" sz="1200" spc="0" b="1">
                <a:latin typeface="Arial"/>
                <a:cs typeface="Arial"/>
              </a:rPr>
              <a:t>i</a:t>
            </a:r>
            <a:r>
              <a:rPr dirty="0" smtClean="0" sz="1200" spc="-5" b="1">
                <a:latin typeface="Arial"/>
                <a:cs typeface="Arial"/>
              </a:rPr>
              <a:t>c</a:t>
            </a:r>
            <a:r>
              <a:rPr dirty="0" smtClean="0" sz="1200" spc="0" b="1">
                <a:latin typeface="Arial"/>
                <a:cs typeface="Arial"/>
              </a:rPr>
              <a:t>e</a:t>
            </a:r>
            <a:r>
              <a:rPr dirty="0" smtClean="0" sz="1200" spc="-1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bu</a:t>
            </a:r>
            <a:r>
              <a:rPr dirty="0" smtClean="0" sz="1200" spc="-10" b="1">
                <a:latin typeface="Arial"/>
                <a:cs typeface="Arial"/>
              </a:rPr>
              <a:t>t</a:t>
            </a:r>
            <a:r>
              <a:rPr dirty="0" smtClean="0" sz="1200" spc="0" b="1">
                <a:latin typeface="Arial"/>
                <a:cs typeface="Arial"/>
              </a:rPr>
              <a:t>t</a:t>
            </a:r>
            <a:r>
              <a:rPr dirty="0" smtClean="0" sz="1200" spc="-5" b="1">
                <a:latin typeface="Arial"/>
                <a:cs typeface="Arial"/>
              </a:rPr>
              <a:t>o</a:t>
            </a:r>
            <a:r>
              <a:rPr dirty="0" smtClean="0" sz="1200" spc="0" b="1">
                <a:latin typeface="Arial"/>
                <a:cs typeface="Arial"/>
              </a:rPr>
              <a:t>n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on the Ri</a:t>
            </a:r>
            <a:r>
              <a:rPr dirty="0" smtClean="0" sz="1200" spc="-10">
                <a:latin typeface="Arial"/>
                <a:cs typeface="Arial"/>
              </a:rPr>
              <a:t>b</a:t>
            </a:r>
            <a:r>
              <a:rPr dirty="0" smtClean="0" sz="1200" spc="0">
                <a:latin typeface="Arial"/>
                <a:cs typeface="Arial"/>
              </a:rPr>
              <a:t>bon</a:t>
            </a:r>
            <a:endParaRPr sz="1200">
              <a:latin typeface="Arial"/>
              <a:cs typeface="Arial"/>
            </a:endParaRPr>
          </a:p>
          <a:p>
            <a:pPr marL="190500" indent="-178435">
              <a:lnSpc>
                <a:spcPts val="1380"/>
              </a:lnSpc>
              <a:buFont typeface="Arial"/>
              <a:buAutoNum type="arabicParenR"/>
              <a:tabLst>
                <a:tab pos="190500" algn="l"/>
              </a:tabLst>
            </a:pPr>
            <a:r>
              <a:rPr dirty="0" smtClean="0" sz="1200">
                <a:latin typeface="Arial"/>
                <a:cs typeface="Arial"/>
              </a:rPr>
              <a:t>S</a:t>
            </a:r>
            <a:r>
              <a:rPr dirty="0" smtClean="0" sz="1200" spc="5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lect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-10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10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arr</a:t>
            </a:r>
            <a:r>
              <a:rPr dirty="0" smtClean="0" sz="1200" spc="-15" b="1">
                <a:latin typeface="Arial"/>
                <a:cs typeface="Arial"/>
              </a:rPr>
              <a:t>o</a:t>
            </a:r>
            <a:r>
              <a:rPr dirty="0" smtClean="0" sz="1200" spc="0" b="1">
                <a:latin typeface="Arial"/>
                <a:cs typeface="Arial"/>
              </a:rPr>
              <a:t>w</a:t>
            </a:r>
            <a:r>
              <a:rPr dirty="0" smtClean="0" sz="1200" spc="5" b="1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to</a:t>
            </a:r>
            <a:r>
              <a:rPr dirty="0" smtClean="0" sz="1200" spc="-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5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 ri</a:t>
            </a:r>
            <a:r>
              <a:rPr dirty="0" smtClean="0" sz="1200" spc="-15">
                <a:latin typeface="Arial"/>
                <a:cs typeface="Arial"/>
              </a:rPr>
              <a:t>g</a:t>
            </a:r>
            <a:r>
              <a:rPr dirty="0" smtClean="0" sz="1200" spc="0">
                <a:latin typeface="Arial"/>
                <a:cs typeface="Arial"/>
              </a:rPr>
              <a:t>ht </a:t>
            </a:r>
            <a:r>
              <a:rPr dirty="0" smtClean="0" sz="1200" spc="-10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f Pr</a:t>
            </a:r>
            <a:r>
              <a:rPr dirty="0" smtClean="0" sz="1200" spc="-10">
                <a:latin typeface="Arial"/>
                <a:cs typeface="Arial"/>
              </a:rPr>
              <a:t>i</a:t>
            </a:r>
            <a:r>
              <a:rPr dirty="0" smtClean="0" sz="1200" spc="0">
                <a:latin typeface="Arial"/>
                <a:cs typeface="Arial"/>
              </a:rPr>
              <a:t>nt</a:t>
            </a:r>
            <a:endParaRPr sz="1200">
              <a:latin typeface="Arial"/>
              <a:cs typeface="Arial"/>
            </a:endParaRPr>
          </a:p>
          <a:p>
            <a:pPr marL="190500" indent="-178435">
              <a:lnSpc>
                <a:spcPts val="1380"/>
              </a:lnSpc>
              <a:buFont typeface="Arial"/>
              <a:buAutoNum type="arabicParenR"/>
              <a:tabLst>
                <a:tab pos="190500" algn="l"/>
              </a:tabLst>
            </a:pPr>
            <a:r>
              <a:rPr dirty="0" smtClean="0" sz="1200">
                <a:latin typeface="Arial"/>
                <a:cs typeface="Arial"/>
              </a:rPr>
              <a:t>Choo</a:t>
            </a:r>
            <a:r>
              <a:rPr dirty="0" smtClean="0" sz="1200" spc="-15">
                <a:latin typeface="Arial"/>
                <a:cs typeface="Arial"/>
              </a:rPr>
              <a:t>s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10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Print</a:t>
            </a:r>
            <a:r>
              <a:rPr dirty="0" smtClean="0" sz="1200" spc="-15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Pre</a:t>
            </a:r>
            <a:r>
              <a:rPr dirty="0" smtClean="0" sz="1200" spc="-20" b="1">
                <a:latin typeface="Arial"/>
                <a:cs typeface="Arial"/>
              </a:rPr>
              <a:t>v</a:t>
            </a:r>
            <a:r>
              <a:rPr dirty="0" smtClean="0" sz="1200" spc="0" b="1">
                <a:latin typeface="Arial"/>
                <a:cs typeface="Arial"/>
              </a:rPr>
              <a:t>i</a:t>
            </a:r>
            <a:r>
              <a:rPr dirty="0" smtClean="0" sz="1200" spc="-5" b="1">
                <a:latin typeface="Arial"/>
                <a:cs typeface="Arial"/>
              </a:rPr>
              <a:t>e</a:t>
            </a:r>
            <a:r>
              <a:rPr dirty="0" smtClean="0" sz="1200" spc="0" b="1">
                <a:latin typeface="Arial"/>
                <a:cs typeface="Arial"/>
              </a:rPr>
              <a:t>w</a:t>
            </a:r>
            <a:endParaRPr sz="1200">
              <a:latin typeface="Arial"/>
              <a:cs typeface="Arial"/>
            </a:endParaRPr>
          </a:p>
          <a:p>
            <a:pPr marL="12700" marR="12700">
              <a:lnSpc>
                <a:spcPts val="1380"/>
              </a:lnSpc>
              <a:spcBef>
                <a:spcPts val="35"/>
              </a:spcBef>
            </a:pPr>
            <a:r>
              <a:rPr dirty="0" smtClean="0" sz="1200" spc="5">
                <a:latin typeface="Arial"/>
                <a:cs typeface="Arial"/>
              </a:rPr>
              <a:t>T</a:t>
            </a:r>
            <a:r>
              <a:rPr dirty="0" smtClean="0" sz="1200" spc="-10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spr</a:t>
            </a:r>
            <a:r>
              <a:rPr dirty="0" smtClean="0" sz="1200" spc="-15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ads</a:t>
            </a:r>
            <a:r>
              <a:rPr dirty="0" smtClean="0" sz="1200" spc="-10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eet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5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o</a:t>
            </a:r>
            <a:r>
              <a:rPr dirty="0" smtClean="0" sz="1200" spc="-15">
                <a:latin typeface="Arial"/>
                <a:cs typeface="Arial"/>
              </a:rPr>
              <a:t>w</a:t>
            </a:r>
            <a:r>
              <a:rPr dirty="0" smtClean="0" sz="1200" spc="0">
                <a:latin typeface="Arial"/>
                <a:cs typeface="Arial"/>
              </a:rPr>
              <a:t>s </a:t>
            </a:r>
            <a:r>
              <a:rPr dirty="0" smtClean="0" sz="1200" spc="5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s it </a:t>
            </a:r>
            <a:r>
              <a:rPr dirty="0" smtClean="0" sz="1200" spc="-15">
                <a:latin typeface="Arial"/>
                <a:cs typeface="Arial"/>
              </a:rPr>
              <a:t>w</a:t>
            </a:r>
            <a:r>
              <a:rPr dirty="0" smtClean="0" sz="1200" spc="0">
                <a:latin typeface="Arial"/>
                <a:cs typeface="Arial"/>
              </a:rPr>
              <a:t>i</a:t>
            </a:r>
            <a:r>
              <a:rPr dirty="0" smtClean="0" sz="1200" spc="-5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l be </a:t>
            </a:r>
            <a:r>
              <a:rPr dirty="0" smtClean="0" sz="1200" spc="5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10">
                <a:latin typeface="Arial"/>
                <a:cs typeface="Arial"/>
              </a:rPr>
              <a:t>i</a:t>
            </a:r>
            <a:r>
              <a:rPr dirty="0" smtClean="0" sz="1200" spc="0">
                <a:latin typeface="Arial"/>
                <a:cs typeface="Arial"/>
              </a:rPr>
              <a:t>nt</a:t>
            </a:r>
            <a:r>
              <a:rPr dirty="0" smtClean="0" sz="1200" spc="-5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d. </a:t>
            </a:r>
            <a:r>
              <a:rPr dirty="0" smtClean="0" sz="1200" spc="-10">
                <a:latin typeface="Arial"/>
                <a:cs typeface="Arial"/>
              </a:rPr>
              <a:t>Y</a:t>
            </a:r>
            <a:r>
              <a:rPr dirty="0" smtClean="0" sz="1200" spc="0">
                <a:latin typeface="Arial"/>
                <a:cs typeface="Arial"/>
              </a:rPr>
              <a:t>ou c</a:t>
            </a:r>
            <a:r>
              <a:rPr dirty="0" smtClean="0" sz="1200" spc="-5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n </a:t>
            </a:r>
            <a:r>
              <a:rPr dirty="0" smtClean="0" sz="1200" spc="5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ro</a:t>
            </a:r>
            <a:r>
              <a:rPr dirty="0" smtClean="0" sz="1200" spc="-15">
                <a:latin typeface="Arial"/>
                <a:cs typeface="Arial"/>
              </a:rPr>
              <a:t>c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10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d to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5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10">
                <a:latin typeface="Arial"/>
                <a:cs typeface="Arial"/>
              </a:rPr>
              <a:t>i</a:t>
            </a:r>
            <a:r>
              <a:rPr dirty="0" smtClean="0" sz="1200" spc="0">
                <a:latin typeface="Arial"/>
                <a:cs typeface="Arial"/>
              </a:rPr>
              <a:t>nt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the</a:t>
            </a:r>
            <a:r>
              <a:rPr dirty="0" smtClean="0" sz="1200" spc="0">
                <a:latin typeface="Arial"/>
                <a:cs typeface="Arial"/>
              </a:rPr>
              <a:t> doc</a:t>
            </a:r>
            <a:r>
              <a:rPr dirty="0" smtClean="0" sz="1200" spc="-10">
                <a:latin typeface="Arial"/>
                <a:cs typeface="Arial"/>
              </a:rPr>
              <a:t>u</a:t>
            </a:r>
            <a:r>
              <a:rPr dirty="0" smtClean="0" sz="1200" spc="5">
                <a:latin typeface="Arial"/>
                <a:cs typeface="Arial"/>
              </a:rPr>
              <a:t>m</a:t>
            </a:r>
            <a:r>
              <a:rPr dirty="0" smtClean="0" sz="1200" spc="-10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nt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10">
                <a:latin typeface="Arial"/>
                <a:cs typeface="Arial"/>
              </a:rPr>
              <a:t>f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15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m</a:t>
            </a:r>
            <a:r>
              <a:rPr dirty="0" smtClean="0" sz="1200" spc="-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here,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-10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r, </a:t>
            </a:r>
            <a:r>
              <a:rPr dirty="0" smtClean="0" sz="1200" spc="-15">
                <a:latin typeface="Arial"/>
                <a:cs typeface="Arial"/>
              </a:rPr>
              <a:t>y</a:t>
            </a:r>
            <a:r>
              <a:rPr dirty="0" smtClean="0" sz="1200" spc="0">
                <a:latin typeface="Arial"/>
                <a:cs typeface="Arial"/>
              </a:rPr>
              <a:t>ou c</a:t>
            </a:r>
            <a:r>
              <a:rPr dirty="0" smtClean="0" sz="1200" spc="5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n c</a:t>
            </a:r>
            <a:r>
              <a:rPr dirty="0" smtClean="0" sz="1200" spc="-5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an</a:t>
            </a:r>
            <a:r>
              <a:rPr dirty="0" smtClean="0" sz="1200" spc="-10">
                <a:latin typeface="Arial"/>
                <a:cs typeface="Arial"/>
              </a:rPr>
              <a:t>g</a:t>
            </a:r>
            <a:r>
              <a:rPr dirty="0" smtClean="0" sz="1200" spc="0">
                <a:latin typeface="Arial"/>
                <a:cs typeface="Arial"/>
              </a:rPr>
              <a:t>e </a:t>
            </a:r>
            <a:r>
              <a:rPr dirty="0" smtClean="0" sz="1200" spc="-10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hi</a:t>
            </a:r>
            <a:r>
              <a:rPr dirty="0" smtClean="0" sz="1200" spc="-10">
                <a:latin typeface="Arial"/>
                <a:cs typeface="Arial"/>
              </a:rPr>
              <a:t>n</a:t>
            </a:r>
            <a:r>
              <a:rPr dirty="0" smtClean="0" sz="1200" spc="-10">
                <a:latin typeface="Arial"/>
                <a:cs typeface="Arial"/>
              </a:rPr>
              <a:t>g</a:t>
            </a:r>
            <a:r>
              <a:rPr dirty="0" smtClean="0" sz="1200" spc="0">
                <a:latin typeface="Arial"/>
                <a:cs typeface="Arial"/>
              </a:rPr>
              <a:t>s to </a:t>
            </a:r>
            <a:r>
              <a:rPr dirty="0" smtClean="0" sz="1200" spc="5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a</a:t>
            </a:r>
            <a:r>
              <a:rPr dirty="0" smtClean="0" sz="1200" spc="-15">
                <a:latin typeface="Arial"/>
                <a:cs typeface="Arial"/>
              </a:rPr>
              <a:t>k</a:t>
            </a:r>
            <a:r>
              <a:rPr dirty="0" smtClean="0" sz="1200" spc="0">
                <a:latin typeface="Arial"/>
                <a:cs typeface="Arial"/>
              </a:rPr>
              <a:t>e </a:t>
            </a:r>
            <a:r>
              <a:rPr dirty="0" smtClean="0" sz="1200" spc="-10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he</a:t>
            </a:r>
            <a:r>
              <a:rPr dirty="0" smtClean="0" sz="12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pr</a:t>
            </a:r>
            <a:r>
              <a:rPr dirty="0" smtClean="0" sz="1200" spc="-10">
                <a:latin typeface="Arial"/>
                <a:cs typeface="Arial"/>
              </a:rPr>
              <a:t>i</a:t>
            </a:r>
            <a:r>
              <a:rPr dirty="0" smtClean="0" sz="1200" spc="0">
                <a:latin typeface="Arial"/>
                <a:cs typeface="Arial"/>
              </a:rPr>
              <a:t>nt</a:t>
            </a:r>
            <a:r>
              <a:rPr dirty="0" smtClean="0" sz="1200" spc="5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-2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out</a:t>
            </a:r>
            <a:r>
              <a:rPr dirty="0" smtClean="0" sz="1200" spc="-5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ut</a:t>
            </a:r>
            <a:r>
              <a:rPr dirty="0" smtClean="0" sz="1200" spc="0">
                <a:latin typeface="Arial"/>
                <a:cs typeface="Arial"/>
              </a:rPr>
              <a:t> lo</a:t>
            </a:r>
            <a:r>
              <a:rPr dirty="0" smtClean="0" sz="1200" spc="5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K </a:t>
            </a:r>
            <a:r>
              <a:rPr dirty="0" smtClean="0" sz="1200" spc="5">
                <a:latin typeface="Arial"/>
                <a:cs typeface="Arial"/>
              </a:rPr>
              <a:t>d</a:t>
            </a:r>
            <a:r>
              <a:rPr dirty="0" smtClean="0" sz="1200" spc="-15">
                <a:latin typeface="Arial"/>
                <a:cs typeface="Arial"/>
              </a:rPr>
              <a:t>i</a:t>
            </a:r>
            <a:r>
              <a:rPr dirty="0" smtClean="0" sz="1200" spc="0">
                <a:latin typeface="Arial"/>
                <a:cs typeface="Arial"/>
              </a:rPr>
              <a:t>ffere</a:t>
            </a:r>
            <a:r>
              <a:rPr dirty="0" smtClean="0" sz="1200" spc="-10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83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To Print t</a:t>
            </a:r>
            <a:r>
              <a:rPr dirty="0" smtClean="0" sz="1200" spc="-5" b="1">
                <a:latin typeface="Arial"/>
                <a:cs typeface="Arial"/>
              </a:rPr>
              <a:t>h</a:t>
            </a:r>
            <a:r>
              <a:rPr dirty="0" smtClean="0" sz="1200" spc="0" b="1">
                <a:latin typeface="Arial"/>
                <a:cs typeface="Arial"/>
              </a:rPr>
              <a:t>e Docum</a:t>
            </a:r>
            <a:r>
              <a:rPr dirty="0" smtClean="0" sz="1200" spc="-10" b="1">
                <a:latin typeface="Arial"/>
                <a:cs typeface="Arial"/>
              </a:rPr>
              <a:t>e</a:t>
            </a:r>
            <a:r>
              <a:rPr dirty="0" smtClean="0" sz="1200" spc="0" b="1">
                <a:latin typeface="Arial"/>
                <a:cs typeface="Arial"/>
              </a:rPr>
              <a:t>n</a:t>
            </a:r>
            <a:r>
              <a:rPr dirty="0" smtClean="0" sz="1200" spc="-5" b="1">
                <a:latin typeface="Arial"/>
                <a:cs typeface="Arial"/>
              </a:rPr>
              <a:t>t</a:t>
            </a:r>
            <a:r>
              <a:rPr dirty="0" smtClean="0" sz="1200" spc="0" b="1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marL="190500" indent="-178435">
              <a:lnSpc>
                <a:spcPts val="1380"/>
              </a:lnSpc>
              <a:buFont typeface="Arial"/>
              <a:buAutoNum type="arabicParenR"/>
              <a:tabLst>
                <a:tab pos="190500" algn="l"/>
              </a:tabLst>
            </a:pPr>
            <a:r>
              <a:rPr dirty="0" smtClean="0" sz="1200">
                <a:latin typeface="Arial"/>
                <a:cs typeface="Arial"/>
              </a:rPr>
              <a:t>C</a:t>
            </a:r>
            <a:r>
              <a:rPr dirty="0" smtClean="0" sz="1200" spc="-10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ick </a:t>
            </a:r>
            <a:r>
              <a:rPr dirty="0" smtClean="0" sz="1200" spc="0" b="1">
                <a:latin typeface="Arial"/>
                <a:cs typeface="Arial"/>
              </a:rPr>
              <a:t>Print</a:t>
            </a:r>
            <a:endParaRPr sz="1200">
              <a:latin typeface="Arial"/>
              <a:cs typeface="Arial"/>
            </a:endParaRPr>
          </a:p>
          <a:p>
            <a:pPr marL="190500" indent="-178435">
              <a:lnSpc>
                <a:spcPts val="1380"/>
              </a:lnSpc>
              <a:buFont typeface="Arial"/>
              <a:buAutoNum type="arabicParenR"/>
              <a:tabLst>
                <a:tab pos="190500" algn="l"/>
              </a:tabLst>
            </a:pPr>
            <a:r>
              <a:rPr dirty="0" smtClean="0" sz="1200">
                <a:latin typeface="Arial"/>
                <a:cs typeface="Arial"/>
              </a:rPr>
              <a:t>C</a:t>
            </a:r>
            <a:r>
              <a:rPr dirty="0" smtClean="0" sz="1200" spc="-10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ick </a:t>
            </a:r>
            <a:r>
              <a:rPr dirty="0" smtClean="0" sz="1200" spc="0" b="1">
                <a:latin typeface="Arial"/>
                <a:cs typeface="Arial"/>
              </a:rPr>
              <a:t>OK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6640956"/>
            <a:ext cx="4754880" cy="6781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Arial"/>
                <a:cs typeface="Arial"/>
              </a:rPr>
              <a:t>Gr</a:t>
            </a:r>
            <a:r>
              <a:rPr dirty="0" smtClean="0" sz="1200" spc="5" b="1">
                <a:latin typeface="Arial"/>
                <a:cs typeface="Arial"/>
              </a:rPr>
              <a:t>a</a:t>
            </a:r>
            <a:r>
              <a:rPr dirty="0" smtClean="0" sz="1200" spc="0" b="1">
                <a:latin typeface="Arial"/>
                <a:cs typeface="Arial"/>
              </a:rPr>
              <a:t>phing</a:t>
            </a:r>
            <a:endParaRPr sz="1200">
              <a:latin typeface="Arial"/>
              <a:cs typeface="Arial"/>
            </a:endParaRPr>
          </a:p>
          <a:p>
            <a:pPr marL="12700" marR="12700">
              <a:lnSpc>
                <a:spcPts val="1260"/>
              </a:lnSpc>
              <a:spcBef>
                <a:spcPts val="45"/>
              </a:spcBef>
            </a:pPr>
            <a:r>
              <a:rPr dirty="0" smtClean="0" sz="1100" spc="5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he</a:t>
            </a:r>
            <a:r>
              <a:rPr dirty="0" smtClean="0" sz="1100" spc="-25">
                <a:latin typeface="Arial"/>
                <a:cs typeface="Arial"/>
              </a:rPr>
              <a:t> </a:t>
            </a:r>
            <a:r>
              <a:rPr dirty="0" smtClean="0" sz="1100" spc="15">
                <a:latin typeface="Arial"/>
                <a:cs typeface="Arial"/>
              </a:rPr>
              <a:t>f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10">
                <a:latin typeface="Arial"/>
                <a:cs typeface="Arial"/>
              </a:rPr>
              <a:t>l</a:t>
            </a:r>
            <a:r>
              <a:rPr dirty="0" smtClean="0" sz="1100" spc="-1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o</a:t>
            </a:r>
            <a:r>
              <a:rPr dirty="0" smtClean="0" sz="1100" spc="-20">
                <a:latin typeface="Arial"/>
                <a:cs typeface="Arial"/>
              </a:rPr>
              <a:t>w</a:t>
            </a:r>
            <a:r>
              <a:rPr dirty="0" smtClean="0" sz="1100" spc="-1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ng</a:t>
            </a:r>
            <a:r>
              <a:rPr dirty="0" smtClean="0" sz="1100" spc="1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5">
                <a:latin typeface="Arial"/>
                <a:cs typeface="Arial"/>
              </a:rPr>
              <a:t>x</a:t>
            </a:r>
            <a:r>
              <a:rPr dirty="0" smtClean="0" sz="1100" spc="0">
                <a:latin typeface="Arial"/>
                <a:cs typeface="Arial"/>
              </a:rPr>
              <a:t>amp</a:t>
            </a:r>
            <a:r>
              <a:rPr dirty="0" smtClean="0" sz="1100" spc="-5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e w</a:t>
            </a:r>
            <a:r>
              <a:rPr dirty="0" smtClean="0" sz="1100" spc="-10">
                <a:latin typeface="Arial"/>
                <a:cs typeface="Arial"/>
              </a:rPr>
              <a:t>i</a:t>
            </a:r>
            <a:r>
              <a:rPr dirty="0" smtClean="0" sz="1100" spc="-1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l sh</a:t>
            </a:r>
            <a:r>
              <a:rPr dirty="0" smtClean="0" sz="1100" spc="5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w</a:t>
            </a:r>
            <a:r>
              <a:rPr dirty="0" smtClean="0" sz="1100" spc="-5">
                <a:latin typeface="Arial"/>
                <a:cs typeface="Arial"/>
              </a:rPr>
              <a:t> </a:t>
            </a:r>
            <a:r>
              <a:rPr dirty="0" smtClean="0" sz="1100" spc="-15">
                <a:latin typeface="Arial"/>
                <a:cs typeface="Arial"/>
              </a:rPr>
              <a:t>y</a:t>
            </a:r>
            <a:r>
              <a:rPr dirty="0" smtClean="0" sz="1100" spc="0">
                <a:latin typeface="Arial"/>
                <a:cs typeface="Arial"/>
              </a:rPr>
              <a:t>ou h</a:t>
            </a:r>
            <a:r>
              <a:rPr dirty="0" smtClean="0" sz="1100" spc="5">
                <a:latin typeface="Arial"/>
                <a:cs typeface="Arial"/>
              </a:rPr>
              <a:t>o</a:t>
            </a:r>
            <a:r>
              <a:rPr dirty="0" smtClean="0" sz="1100" spc="0">
                <a:latin typeface="Arial"/>
                <a:cs typeface="Arial"/>
              </a:rPr>
              <a:t>w</a:t>
            </a:r>
            <a:r>
              <a:rPr dirty="0" smtClean="0" sz="1100" spc="-15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to</a:t>
            </a:r>
            <a:r>
              <a:rPr dirty="0" smtClean="0" sz="1100" spc="-1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m</a:t>
            </a:r>
            <a:r>
              <a:rPr dirty="0" smtClean="0" sz="1100" spc="-15">
                <a:latin typeface="Arial"/>
                <a:cs typeface="Arial"/>
              </a:rPr>
              <a:t>a</a:t>
            </a:r>
            <a:r>
              <a:rPr dirty="0" smtClean="0" sz="1100" spc="10">
                <a:latin typeface="Arial"/>
                <a:cs typeface="Arial"/>
              </a:rPr>
              <a:t>k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 sc</a:t>
            </a:r>
            <a:r>
              <a:rPr dirty="0" smtClean="0" sz="1100" spc="-15">
                <a:latin typeface="Arial"/>
                <a:cs typeface="Arial"/>
              </a:rPr>
              <a:t>a</a:t>
            </a:r>
            <a:r>
              <a:rPr dirty="0" smtClean="0" sz="1100" spc="0">
                <a:latin typeface="Arial"/>
                <a:cs typeface="Arial"/>
              </a:rPr>
              <a:t>tt</a:t>
            </a:r>
            <a:r>
              <a:rPr dirty="0" smtClean="0" sz="1100" spc="-15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r</a:t>
            </a:r>
            <a:r>
              <a:rPr dirty="0" smtClean="0" sz="1100" spc="-5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p</a:t>
            </a:r>
            <a:r>
              <a:rPr dirty="0" smtClean="0" sz="1100" spc="-10">
                <a:latin typeface="Arial"/>
                <a:cs typeface="Arial"/>
              </a:rPr>
              <a:t>l</a:t>
            </a:r>
            <a:r>
              <a:rPr dirty="0" smtClean="0" sz="1100" spc="0">
                <a:latin typeface="Arial"/>
                <a:cs typeface="Arial"/>
              </a:rPr>
              <a:t>ot, a</a:t>
            </a:r>
            <a:r>
              <a:rPr dirty="0" smtClean="0" sz="1100" spc="-5">
                <a:latin typeface="Arial"/>
                <a:cs typeface="Arial"/>
              </a:rPr>
              <a:t>d</a:t>
            </a:r>
            <a:r>
              <a:rPr dirty="0" smtClean="0" sz="1100" spc="0">
                <a:latin typeface="Arial"/>
                <a:cs typeface="Arial"/>
              </a:rPr>
              <a:t>d a</a:t>
            </a:r>
            <a:r>
              <a:rPr dirty="0" smtClean="0" sz="1100" spc="-10">
                <a:latin typeface="Arial"/>
                <a:cs typeface="Arial"/>
              </a:rPr>
              <a:t> </a:t>
            </a:r>
            <a:r>
              <a:rPr dirty="0" smtClean="0" sz="1100" spc="-10">
                <a:latin typeface="Arial"/>
                <a:cs typeface="Arial"/>
              </a:rPr>
              <a:t>l</a:t>
            </a:r>
            <a:r>
              <a:rPr dirty="0" smtClean="0" sz="1100" spc="-1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5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ar</a:t>
            </a:r>
            <a:r>
              <a:rPr dirty="0" smtClean="0" sz="1100" spc="0">
                <a:latin typeface="Arial"/>
                <a:cs typeface="Arial"/>
              </a:rPr>
              <a:t> r</a:t>
            </a:r>
            <a:r>
              <a:rPr dirty="0" smtClean="0" sz="1100" spc="-15">
                <a:latin typeface="Arial"/>
                <a:cs typeface="Arial"/>
              </a:rPr>
              <a:t>e</a:t>
            </a:r>
            <a:r>
              <a:rPr dirty="0" smtClean="0" sz="1100" spc="5">
                <a:latin typeface="Arial"/>
                <a:cs typeface="Arial"/>
              </a:rPr>
              <a:t>g</a:t>
            </a:r>
            <a:r>
              <a:rPr dirty="0" smtClean="0" sz="1100" spc="0">
                <a:latin typeface="Arial"/>
                <a:cs typeface="Arial"/>
              </a:rPr>
              <a:t>ress</a:t>
            </a:r>
            <a:r>
              <a:rPr dirty="0" smtClean="0" sz="1100" spc="-1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on</a:t>
            </a:r>
            <a:r>
              <a:rPr dirty="0" smtClean="0" sz="1100" spc="-10">
                <a:latin typeface="Arial"/>
                <a:cs typeface="Arial"/>
              </a:rPr>
              <a:t> </a:t>
            </a:r>
            <a:r>
              <a:rPr dirty="0" smtClean="0" sz="1100" spc="-10">
                <a:latin typeface="Arial"/>
                <a:cs typeface="Arial"/>
              </a:rPr>
              <a:t>t</a:t>
            </a:r>
            <a:r>
              <a:rPr dirty="0" smtClean="0" sz="1100" spc="0">
                <a:latin typeface="Arial"/>
                <a:cs typeface="Arial"/>
              </a:rPr>
              <a:t>re</a:t>
            </a:r>
            <a:r>
              <a:rPr dirty="0" smtClean="0" sz="1100" spc="-5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 l</a:t>
            </a:r>
            <a:r>
              <a:rPr dirty="0" smtClean="0" sz="1100" spc="-1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</a:t>
            </a:r>
            <a:r>
              <a:rPr dirty="0" smtClean="0" sz="1100" spc="-5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,</a:t>
            </a:r>
            <a:r>
              <a:rPr dirty="0" smtClean="0" sz="1100" spc="1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20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d how</a:t>
            </a:r>
            <a:r>
              <a:rPr dirty="0" smtClean="0" sz="1100" spc="-15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to</a:t>
            </a:r>
            <a:r>
              <a:rPr dirty="0" smtClean="0" sz="1100" spc="-10">
                <a:latin typeface="Arial"/>
                <a:cs typeface="Arial"/>
              </a:rPr>
              <a:t> </a:t>
            </a:r>
            <a:r>
              <a:rPr dirty="0" smtClean="0" sz="1100" spc="15">
                <a:latin typeface="Arial"/>
                <a:cs typeface="Arial"/>
              </a:rPr>
              <a:t>f</a:t>
            </a:r>
            <a:r>
              <a:rPr dirty="0" smtClean="0" sz="1100" spc="-10">
                <a:latin typeface="Arial"/>
                <a:cs typeface="Arial"/>
              </a:rPr>
              <a:t>i</a:t>
            </a:r>
            <a:r>
              <a:rPr dirty="0" smtClean="0" sz="1100" spc="0">
                <a:latin typeface="Arial"/>
                <a:cs typeface="Arial"/>
              </a:rPr>
              <a:t>ne</a:t>
            </a:r>
            <a:r>
              <a:rPr dirty="0" smtClean="0" sz="1100" spc="-1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tu</a:t>
            </a:r>
            <a:r>
              <a:rPr dirty="0" smtClean="0" sz="1100" spc="-5">
                <a:latin typeface="Arial"/>
                <a:cs typeface="Arial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e</a:t>
            </a:r>
            <a:r>
              <a:rPr dirty="0" smtClean="0" sz="1100" spc="-1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the</a:t>
            </a:r>
            <a:r>
              <a:rPr dirty="0" smtClean="0" sz="1100" spc="-25">
                <a:latin typeface="Arial"/>
                <a:cs typeface="Arial"/>
              </a:rPr>
              <a:t> </a:t>
            </a:r>
            <a:r>
              <a:rPr dirty="0" smtClean="0" sz="1100" spc="5">
                <a:latin typeface="Arial"/>
                <a:cs typeface="Arial"/>
              </a:rPr>
              <a:t>g</a:t>
            </a:r>
            <a:r>
              <a:rPr dirty="0" smtClean="0" sz="1100" spc="-10">
                <a:latin typeface="Arial"/>
                <a:cs typeface="Arial"/>
              </a:rPr>
              <a:t>r</a:t>
            </a:r>
            <a:r>
              <a:rPr dirty="0" smtClean="0" sz="1100" spc="0">
                <a:latin typeface="Arial"/>
                <a:cs typeface="Arial"/>
              </a:rPr>
              <a:t>a</a:t>
            </a:r>
            <a:r>
              <a:rPr dirty="0" smtClean="0" sz="1100" spc="-5">
                <a:latin typeface="Arial"/>
                <a:cs typeface="Arial"/>
              </a:rPr>
              <a:t>p</a:t>
            </a:r>
            <a:r>
              <a:rPr dirty="0" smtClean="0" sz="1100" spc="0">
                <a:latin typeface="Arial"/>
                <a:cs typeface="Arial"/>
              </a:rPr>
              <a:t>hs app</a:t>
            </a:r>
            <a:r>
              <a:rPr dirty="0" smtClean="0" sz="1100" spc="-5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aranc</a:t>
            </a:r>
            <a:r>
              <a:rPr dirty="0" smtClean="0" sz="1100" spc="-20">
                <a:latin typeface="Arial"/>
                <a:cs typeface="Arial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40"/>
              </a:lnSpc>
            </a:pPr>
            <a:r>
              <a:rPr dirty="0" smtClean="0" sz="1100" b="1" i="1">
                <a:latin typeface="Arial"/>
                <a:cs typeface="Arial"/>
              </a:rPr>
              <a:t>Ma</a:t>
            </a:r>
            <a:r>
              <a:rPr dirty="0" smtClean="0" sz="1100" spc="-5" b="1" i="1">
                <a:latin typeface="Arial"/>
                <a:cs typeface="Arial"/>
              </a:rPr>
              <a:t>k</a:t>
            </a:r>
            <a:r>
              <a:rPr dirty="0" smtClean="0" sz="1100" spc="0" b="1" i="1">
                <a:latin typeface="Arial"/>
                <a:cs typeface="Arial"/>
              </a:rPr>
              <a:t>ing</a:t>
            </a:r>
            <a:r>
              <a:rPr dirty="0" smtClean="0" sz="1100" spc="-15" b="1" i="1">
                <a:latin typeface="Arial"/>
                <a:cs typeface="Arial"/>
              </a:rPr>
              <a:t> </a:t>
            </a:r>
            <a:r>
              <a:rPr dirty="0" smtClean="0" sz="1100" spc="0" b="1" i="1">
                <a:latin typeface="Arial"/>
                <a:cs typeface="Arial"/>
              </a:rPr>
              <a:t>a sc</a:t>
            </a:r>
            <a:r>
              <a:rPr dirty="0" smtClean="0" sz="1100" spc="-15" b="1" i="1">
                <a:latin typeface="Arial"/>
                <a:cs typeface="Arial"/>
              </a:rPr>
              <a:t>a</a:t>
            </a:r>
            <a:r>
              <a:rPr dirty="0" smtClean="0" sz="1100" spc="0" b="1" i="1">
                <a:latin typeface="Arial"/>
                <a:cs typeface="Arial"/>
              </a:rPr>
              <a:t>tt</a:t>
            </a:r>
            <a:r>
              <a:rPr dirty="0" smtClean="0" sz="1100" spc="-15" b="1" i="1">
                <a:latin typeface="Arial"/>
                <a:cs typeface="Arial"/>
              </a:rPr>
              <a:t>e</a:t>
            </a:r>
            <a:r>
              <a:rPr dirty="0" smtClean="0" sz="1100" spc="0" b="1" i="1">
                <a:latin typeface="Arial"/>
                <a:cs typeface="Arial"/>
              </a:rPr>
              <a:t>r</a:t>
            </a:r>
            <a:r>
              <a:rPr dirty="0" smtClean="0" sz="1100" spc="5" b="1" i="1">
                <a:latin typeface="Arial"/>
                <a:cs typeface="Arial"/>
              </a:rPr>
              <a:t> </a:t>
            </a:r>
            <a:r>
              <a:rPr dirty="0" smtClean="0" sz="1100" spc="-15" b="1" i="1">
                <a:latin typeface="Arial"/>
                <a:cs typeface="Arial"/>
              </a:rPr>
              <a:t>p</a:t>
            </a:r>
            <a:r>
              <a:rPr dirty="0" smtClean="0" sz="1100" spc="0" b="1" i="1">
                <a:latin typeface="Arial"/>
                <a:cs typeface="Arial"/>
              </a:rPr>
              <a:t>lot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62050" y="3543299"/>
            <a:ext cx="3695676" cy="27581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162050" y="7309230"/>
            <a:ext cx="5273802" cy="20115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307847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16991" y="320039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7244842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07847" y="301751"/>
            <a:ext cx="0" cy="10090099"/>
          </a:xfrm>
          <a:custGeom>
            <a:avLst/>
            <a:gdLst/>
            <a:ahLst/>
            <a:cxnLst/>
            <a:rect l="l" t="t" r="r" b="b"/>
            <a:pathLst>
              <a:path w="0" h="10090099">
                <a:moveTo>
                  <a:pt x="0" y="0"/>
                </a:moveTo>
                <a:lnTo>
                  <a:pt x="0" y="1009009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13943" y="307847"/>
            <a:ext cx="0" cy="10077907"/>
          </a:xfrm>
          <a:custGeom>
            <a:avLst/>
            <a:gdLst/>
            <a:ahLst/>
            <a:cxnLst/>
            <a:rect l="l" t="t" r="r" b="b"/>
            <a:pathLst>
              <a:path w="0" h="10077907">
                <a:moveTo>
                  <a:pt x="0" y="0"/>
                </a:moveTo>
                <a:lnTo>
                  <a:pt x="0" y="1007790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20040" y="323036"/>
            <a:ext cx="0" cy="10047478"/>
          </a:xfrm>
          <a:custGeom>
            <a:avLst/>
            <a:gdLst/>
            <a:ahLst/>
            <a:cxnLst/>
            <a:rect l="l" t="t" r="r" b="b"/>
            <a:pathLst>
              <a:path w="0" h="10047478">
                <a:moveTo>
                  <a:pt x="0" y="0"/>
                </a:moveTo>
                <a:lnTo>
                  <a:pt x="0" y="100474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253985" y="301751"/>
            <a:ext cx="0" cy="10090098"/>
          </a:xfrm>
          <a:custGeom>
            <a:avLst/>
            <a:gdLst/>
            <a:ahLst/>
            <a:cxnLst/>
            <a:rect l="l" t="t" r="r" b="b"/>
            <a:pathLst>
              <a:path w="0" h="10090098">
                <a:moveTo>
                  <a:pt x="0" y="0"/>
                </a:moveTo>
                <a:lnTo>
                  <a:pt x="0" y="1009009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245159" y="304799"/>
            <a:ext cx="0" cy="10084003"/>
          </a:xfrm>
          <a:custGeom>
            <a:avLst/>
            <a:gdLst/>
            <a:ahLst/>
            <a:cxnLst/>
            <a:rect l="l" t="t" r="r" b="b"/>
            <a:pathLst>
              <a:path w="0" h="10084003">
                <a:moveTo>
                  <a:pt x="0" y="0"/>
                </a:moveTo>
                <a:lnTo>
                  <a:pt x="0" y="10084003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241794" y="323036"/>
            <a:ext cx="0" cy="10047478"/>
          </a:xfrm>
          <a:custGeom>
            <a:avLst/>
            <a:gdLst/>
            <a:ahLst/>
            <a:cxnLst/>
            <a:rect l="l" t="t" r="r" b="b"/>
            <a:pathLst>
              <a:path w="0" h="10047478">
                <a:moveTo>
                  <a:pt x="0" y="0"/>
                </a:moveTo>
                <a:lnTo>
                  <a:pt x="0" y="100474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04800" y="10385754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10895" y="10376611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16991" y="10373562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244842" y="10370515"/>
            <a:ext cx="6095" cy="12191"/>
          </a:xfrm>
          <a:custGeom>
            <a:avLst/>
            <a:gdLst/>
            <a:ahLst/>
            <a:cxnLst/>
            <a:rect l="l" t="t" r="r" b="b"/>
            <a:pathLst>
              <a:path w="6095" h="12191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050" y="914399"/>
            <a:ext cx="5274056" cy="2990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162050" y="4255769"/>
            <a:ext cx="4834382" cy="30911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233805" y="7524750"/>
            <a:ext cx="5270119" cy="7912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04800" y="307847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16991" y="320039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44842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7847" y="301751"/>
            <a:ext cx="0" cy="10090099"/>
          </a:xfrm>
          <a:custGeom>
            <a:avLst/>
            <a:gdLst/>
            <a:ahLst/>
            <a:cxnLst/>
            <a:rect l="l" t="t" r="r" b="b"/>
            <a:pathLst>
              <a:path w="0" h="10090099">
                <a:moveTo>
                  <a:pt x="0" y="0"/>
                </a:moveTo>
                <a:lnTo>
                  <a:pt x="0" y="1009009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13943" y="307847"/>
            <a:ext cx="0" cy="10077907"/>
          </a:xfrm>
          <a:custGeom>
            <a:avLst/>
            <a:gdLst/>
            <a:ahLst/>
            <a:cxnLst/>
            <a:rect l="l" t="t" r="r" b="b"/>
            <a:pathLst>
              <a:path w="0" h="10077907">
                <a:moveTo>
                  <a:pt x="0" y="0"/>
                </a:moveTo>
                <a:lnTo>
                  <a:pt x="0" y="1007790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20040" y="323036"/>
            <a:ext cx="0" cy="10047478"/>
          </a:xfrm>
          <a:custGeom>
            <a:avLst/>
            <a:gdLst/>
            <a:ahLst/>
            <a:cxnLst/>
            <a:rect l="l" t="t" r="r" b="b"/>
            <a:pathLst>
              <a:path w="0" h="10047478">
                <a:moveTo>
                  <a:pt x="0" y="0"/>
                </a:moveTo>
                <a:lnTo>
                  <a:pt x="0" y="100474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253985" y="301751"/>
            <a:ext cx="0" cy="10090098"/>
          </a:xfrm>
          <a:custGeom>
            <a:avLst/>
            <a:gdLst/>
            <a:ahLst/>
            <a:cxnLst/>
            <a:rect l="l" t="t" r="r" b="b"/>
            <a:pathLst>
              <a:path w="0" h="10090098">
                <a:moveTo>
                  <a:pt x="0" y="0"/>
                </a:moveTo>
                <a:lnTo>
                  <a:pt x="0" y="1009009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245159" y="304799"/>
            <a:ext cx="0" cy="10084003"/>
          </a:xfrm>
          <a:custGeom>
            <a:avLst/>
            <a:gdLst/>
            <a:ahLst/>
            <a:cxnLst/>
            <a:rect l="l" t="t" r="r" b="b"/>
            <a:pathLst>
              <a:path w="0" h="10084003">
                <a:moveTo>
                  <a:pt x="0" y="0"/>
                </a:moveTo>
                <a:lnTo>
                  <a:pt x="0" y="10084003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241794" y="323036"/>
            <a:ext cx="0" cy="10047478"/>
          </a:xfrm>
          <a:custGeom>
            <a:avLst/>
            <a:gdLst/>
            <a:ahLst/>
            <a:cxnLst/>
            <a:rect l="l" t="t" r="r" b="b"/>
            <a:pathLst>
              <a:path w="0" h="10047478">
                <a:moveTo>
                  <a:pt x="0" y="0"/>
                </a:moveTo>
                <a:lnTo>
                  <a:pt x="0" y="1004747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04800" y="10385754"/>
            <a:ext cx="6952234" cy="0"/>
          </a:xfrm>
          <a:custGeom>
            <a:avLst/>
            <a:gdLst/>
            <a:ahLst/>
            <a:cxnLst/>
            <a:rect l="l" t="t" r="r" b="b"/>
            <a:pathLst>
              <a:path w="6952234" h="0">
                <a:moveTo>
                  <a:pt x="0" y="0"/>
                </a:moveTo>
                <a:lnTo>
                  <a:pt x="695223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10895" y="10376611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6991" y="10373562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244842" y="10370515"/>
            <a:ext cx="6095" cy="12191"/>
          </a:xfrm>
          <a:custGeom>
            <a:avLst/>
            <a:gdLst/>
            <a:ahLst/>
            <a:cxnLst/>
            <a:rect l="l" t="t" r="r" b="b"/>
            <a:pathLst>
              <a:path w="6095" h="12191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Lenovo</dc:creator>
  <dcterms:created xsi:type="dcterms:W3CDTF">2018-11-13T09:37:07Z</dcterms:created>
  <dcterms:modified xsi:type="dcterms:W3CDTF">2018-11-13T09:37:07Z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2018-11-13T00:00:00Z</vt:filetime>
  </property>
  <property fmtid="{D5CDD505-2E9C-101B-9397-08002B2CF9AE}" pid="3" name="LastSaved">
    <vt:filetime>2018-11-13T00:00:00Z</vt:filetime>
  </property>
</Properties>
</file>